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Lst>
  <p:notesMasterIdLst>
    <p:notesMasterId r:id="rId36"/>
  </p:notesMasterIdLst>
  <p:handoutMasterIdLst>
    <p:handoutMasterId r:id="rId37"/>
  </p:handoutMasterIdLst>
  <p:sldIdLst>
    <p:sldId id="257" r:id="rId8"/>
    <p:sldId id="258" r:id="rId9"/>
    <p:sldId id="273" r:id="rId10"/>
    <p:sldId id="274" r:id="rId11"/>
    <p:sldId id="275" r:id="rId12"/>
    <p:sldId id="276" r:id="rId13"/>
    <p:sldId id="277" r:id="rId14"/>
    <p:sldId id="278" r:id="rId15"/>
    <p:sldId id="281" r:id="rId16"/>
    <p:sldId id="279" r:id="rId17"/>
    <p:sldId id="280"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7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COE"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4139" autoAdjust="0"/>
  </p:normalViewPr>
  <p:slideViewPr>
    <p:cSldViewPr>
      <p:cViewPr varScale="1">
        <p:scale>
          <a:sx n="81" d="100"/>
          <a:sy n="81" d="100"/>
        </p:scale>
        <p:origin x="1421" y="62"/>
      </p:cViewPr>
      <p:guideLst>
        <p:guide orient="horz" pos="2160"/>
        <p:guide pos="2880"/>
      </p:guideLst>
    </p:cSldViewPr>
  </p:slideViewPr>
  <p:outlineViewPr>
    <p:cViewPr>
      <p:scale>
        <a:sx n="33" d="100"/>
        <a:sy n="33" d="100"/>
      </p:scale>
      <p:origin x="0" y="1656"/>
    </p:cViewPr>
  </p:outlineViewPr>
  <p:notesTextViewPr>
    <p:cViewPr>
      <p:scale>
        <a:sx n="100" d="100"/>
        <a:sy n="100" d="100"/>
      </p:scale>
      <p:origin x="0" y="0"/>
    </p:cViewPr>
  </p:notesTextViewPr>
  <p:sorterViewPr>
    <p:cViewPr>
      <p:scale>
        <a:sx n="100" d="100"/>
        <a:sy n="100" d="100"/>
      </p:scale>
      <p:origin x="0" y="5208"/>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35"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Department of Applied Science and Humanities</a:t>
            </a:r>
          </a:p>
        </p:txBody>
      </p:sp>
      <p:sp>
        <p:nvSpPr>
          <p:cNvPr id="1049136"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C516-FE88-49AD-8BC7-C338D884291D}" type="datetimeFigureOut">
              <a:rPr lang="en-US" smtClean="0"/>
              <a:pPr/>
              <a:t>4/24/2022</a:t>
            </a:fld>
            <a:endParaRPr lang="en-US"/>
          </a:p>
        </p:txBody>
      </p:sp>
      <p:sp>
        <p:nvSpPr>
          <p:cNvPr id="1049137"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Applied Science &amp; Humanities</a:t>
            </a:r>
          </a:p>
        </p:txBody>
      </p:sp>
      <p:sp>
        <p:nvSpPr>
          <p:cNvPr id="1049138"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01B809-E4C8-4595-8739-F8BB9B7212EA}" type="slidenum">
              <a:rPr lang="en-US" smtClean="0"/>
              <a:pPr/>
              <a:t>‹#›</a:t>
            </a:fld>
            <a:endParaRPr lang="en-US"/>
          </a:p>
        </p:txBody>
      </p:sp>
    </p:spTree>
    <p:extLst>
      <p:ext uri="{BB962C8B-B14F-4D97-AF65-F5344CB8AC3E}">
        <p14:creationId xmlns:p14="http://schemas.microsoft.com/office/powerpoint/2010/main" val="174083449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29"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Department of Applied Science and Humanities</a:t>
            </a:r>
          </a:p>
        </p:txBody>
      </p:sp>
      <p:sp>
        <p:nvSpPr>
          <p:cNvPr id="1049130"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E6029-FCB5-47F4-A031-BEE9DAF12DEE}" type="datetimeFigureOut">
              <a:rPr lang="en-US" smtClean="0"/>
              <a:pPr/>
              <a:t>4/24/2022</a:t>
            </a:fld>
            <a:endParaRPr lang="en-US"/>
          </a:p>
        </p:txBody>
      </p:sp>
      <p:sp>
        <p:nvSpPr>
          <p:cNvPr id="1049131"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9132"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33"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Department of Applied Science &amp; Humanities</a:t>
            </a:r>
          </a:p>
        </p:txBody>
      </p:sp>
      <p:sp>
        <p:nvSpPr>
          <p:cNvPr id="1049134"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C8DEE7-8B67-4388-950D-696008134F01}" type="slidenum">
              <a:rPr lang="en-US" smtClean="0"/>
              <a:pPr/>
              <a:t>‹#›</a:t>
            </a:fld>
            <a:endParaRPr lang="en-US"/>
          </a:p>
        </p:txBody>
      </p:sp>
    </p:spTree>
    <p:extLst>
      <p:ext uri="{BB962C8B-B14F-4D97-AF65-F5344CB8AC3E}">
        <p14:creationId xmlns:p14="http://schemas.microsoft.com/office/powerpoint/2010/main" val="250961298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94"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895"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96" name="Date Placeholder 3"/>
          <p:cNvSpPr>
            <a:spLocks noGrp="1"/>
          </p:cNvSpPr>
          <p:nvPr>
            <p:ph type="dt" sz="half" idx="10"/>
          </p:nvPr>
        </p:nvSpPr>
        <p:spPr/>
        <p:txBody>
          <a:bodyPr/>
          <a:lstStyle/>
          <a:p>
            <a:fld id="{C2819D54-F013-4575-A6DA-6BC4DFE28C28}" type="datetime1">
              <a:rPr lang="en-US" smtClean="0">
                <a:solidFill>
                  <a:prstClr val="black">
                    <a:tint val="75000"/>
                  </a:prstClr>
                </a:solidFill>
              </a:rPr>
              <a:pPr/>
              <a:t>4/24/2022</a:t>
            </a:fld>
            <a:endParaRPr lang="en-US" dirty="0">
              <a:solidFill>
                <a:prstClr val="black">
                  <a:tint val="75000"/>
                </a:prstClr>
              </a:solidFill>
            </a:endParaRPr>
          </a:p>
        </p:txBody>
      </p:sp>
      <p:sp>
        <p:nvSpPr>
          <p:cNvPr id="104889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98"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19" name="Title 1"/>
          <p:cNvSpPr>
            <a:spLocks noGrp="1"/>
          </p:cNvSpPr>
          <p:nvPr>
            <p:ph type="title"/>
          </p:nvPr>
        </p:nvSpPr>
        <p:spPr/>
        <p:txBody>
          <a:bodyPr/>
          <a:lstStyle/>
          <a:p>
            <a:r>
              <a:rPr lang="en-US"/>
              <a:t>Click to edit Master title style</a:t>
            </a:r>
          </a:p>
        </p:txBody>
      </p:sp>
      <p:sp>
        <p:nvSpPr>
          <p:cNvPr id="104892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1" name="Date Placeholder 3"/>
          <p:cNvSpPr>
            <a:spLocks noGrp="1"/>
          </p:cNvSpPr>
          <p:nvPr>
            <p:ph type="dt" sz="half" idx="10"/>
          </p:nvPr>
        </p:nvSpPr>
        <p:spPr/>
        <p:txBody>
          <a:bodyPr/>
          <a:lstStyle/>
          <a:p>
            <a:fld id="{4C4C7477-EADD-4712-8FF0-49A3B5C9C8FE}" type="datetime1">
              <a:rPr lang="en-US" smtClean="0">
                <a:solidFill>
                  <a:prstClr val="black">
                    <a:tint val="75000"/>
                  </a:prstClr>
                </a:solidFill>
              </a:rPr>
              <a:pPr/>
              <a:t>4/24/2022</a:t>
            </a:fld>
            <a:endParaRPr lang="en-US" dirty="0">
              <a:solidFill>
                <a:prstClr val="black">
                  <a:tint val="75000"/>
                </a:prstClr>
              </a:solidFill>
            </a:endParaRPr>
          </a:p>
        </p:txBody>
      </p:sp>
      <p:sp>
        <p:nvSpPr>
          <p:cNvPr id="104892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23"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3"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904"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5" name="Date Placeholder 3"/>
          <p:cNvSpPr>
            <a:spLocks noGrp="1"/>
          </p:cNvSpPr>
          <p:nvPr>
            <p:ph type="dt" sz="half" idx="10"/>
          </p:nvPr>
        </p:nvSpPr>
        <p:spPr/>
        <p:txBody>
          <a:bodyPr/>
          <a:lstStyle/>
          <a:p>
            <a:fld id="{32274226-EB25-4EDB-9A30-189D2DC6D76E}" type="datetime1">
              <a:rPr lang="en-US" smtClean="0">
                <a:solidFill>
                  <a:prstClr val="black">
                    <a:tint val="75000"/>
                  </a:prstClr>
                </a:solidFill>
              </a:rPr>
              <a:pPr/>
              <a:t>4/24/2022</a:t>
            </a:fld>
            <a:endParaRPr lang="en-US" dirty="0">
              <a:solidFill>
                <a:prstClr val="black">
                  <a:tint val="75000"/>
                </a:prstClr>
              </a:solidFill>
            </a:endParaRPr>
          </a:p>
        </p:txBody>
      </p:sp>
      <p:sp>
        <p:nvSpPr>
          <p:cNvPr id="1048906"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07"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76"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777"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778" name="Date Placeholder 3"/>
          <p:cNvSpPr>
            <a:spLocks noGrp="1"/>
          </p:cNvSpPr>
          <p:nvPr>
            <p:ph type="dt" sz="half" idx="10"/>
          </p:nvPr>
        </p:nvSpPr>
        <p:spPr/>
        <p:txBody>
          <a:bodyPr/>
          <a:lstStyle/>
          <a:p>
            <a:fld id="{5F6AD3EC-FF9F-496B-8487-0E92223D9E67}" type="datetime1">
              <a:rPr lang="en-US" smtClean="0">
                <a:solidFill>
                  <a:prstClr val="black">
                    <a:tint val="75000"/>
                  </a:prstClr>
                </a:solidFill>
              </a:rPr>
              <a:pPr/>
              <a:t>4/24/2022</a:t>
            </a:fld>
            <a:endParaRPr lang="en-US">
              <a:solidFill>
                <a:prstClr val="black">
                  <a:tint val="75000"/>
                </a:prstClr>
              </a:solidFill>
            </a:endParaRPr>
          </a:p>
        </p:txBody>
      </p:sp>
      <p:sp>
        <p:nvSpPr>
          <p:cNvPr id="1048779"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80" name="Slide Number Placeholder 5"/>
          <p:cNvSpPr>
            <a:spLocks noGrp="1"/>
          </p:cNvSpPr>
          <p:nvPr>
            <p:ph type="sldNum" sz="quarter" idx="12"/>
          </p:nvPr>
        </p:nvSpPr>
        <p:spPr/>
        <p:txBody>
          <a:bodyPr/>
          <a:lstStyle/>
          <a:p>
            <a:fld id="{F6E31589-4CF0-40AA-AE1F-2304B184CE27}"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71" name="Title 1"/>
          <p:cNvSpPr>
            <a:spLocks noGrp="1"/>
          </p:cNvSpPr>
          <p:nvPr>
            <p:ph type="title"/>
          </p:nvPr>
        </p:nvSpPr>
        <p:spPr/>
        <p:txBody>
          <a:bodyPr/>
          <a:lstStyle/>
          <a:p>
            <a:r>
              <a:rPr lang="en-US"/>
              <a:t>Click to edit Master title style</a:t>
            </a:r>
          </a:p>
        </p:txBody>
      </p:sp>
      <p:sp>
        <p:nvSpPr>
          <p:cNvPr id="104877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3" name="Date Placeholder 3"/>
          <p:cNvSpPr>
            <a:spLocks noGrp="1"/>
          </p:cNvSpPr>
          <p:nvPr>
            <p:ph type="dt" sz="half" idx="10"/>
          </p:nvPr>
        </p:nvSpPr>
        <p:spPr/>
        <p:txBody>
          <a:bodyPr/>
          <a:lstStyle/>
          <a:p>
            <a:fld id="{8C456836-F127-4727-AE4B-AC80C1DAB01F}" type="datetime1">
              <a:rPr lang="en-US" smtClean="0">
                <a:solidFill>
                  <a:prstClr val="black">
                    <a:tint val="75000"/>
                  </a:prstClr>
                </a:solidFill>
              </a:rPr>
              <a:pPr/>
              <a:t>4/24/2022</a:t>
            </a:fld>
            <a:endParaRPr lang="en-US">
              <a:solidFill>
                <a:prstClr val="black">
                  <a:tint val="75000"/>
                </a:prstClr>
              </a:solidFill>
            </a:endParaRPr>
          </a:p>
        </p:txBody>
      </p:sp>
      <p:sp>
        <p:nvSpPr>
          <p:cNvPr id="104877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75" name="Slide Number Placeholder 5"/>
          <p:cNvSpPr>
            <a:spLocks noGrp="1"/>
          </p:cNvSpPr>
          <p:nvPr>
            <p:ph type="sldNum" sz="quarter" idx="12"/>
          </p:nvPr>
        </p:nvSpPr>
        <p:spPr/>
        <p:txBody>
          <a:bodyPr/>
          <a:lstStyle/>
          <a:p>
            <a:fld id="{1AC17465-B07E-49F9-B0C8-3DD6CBD4455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03"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804"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805" name="Date Placeholder 3"/>
          <p:cNvSpPr>
            <a:spLocks noGrp="1"/>
          </p:cNvSpPr>
          <p:nvPr>
            <p:ph type="dt" sz="half" idx="10"/>
          </p:nvPr>
        </p:nvSpPr>
        <p:spPr/>
        <p:txBody>
          <a:bodyPr/>
          <a:lstStyle/>
          <a:p>
            <a:fld id="{AF44A565-0DD0-4E6D-B185-2653AE32AC96}" type="datetime1">
              <a:rPr lang="en-US" smtClean="0">
                <a:solidFill>
                  <a:prstClr val="black">
                    <a:tint val="75000"/>
                  </a:prstClr>
                </a:solidFill>
              </a:rPr>
              <a:pPr/>
              <a:t>4/24/2022</a:t>
            </a:fld>
            <a:endParaRPr lang="en-US">
              <a:solidFill>
                <a:prstClr val="black">
                  <a:tint val="75000"/>
                </a:prstClr>
              </a:solidFill>
            </a:endParaRPr>
          </a:p>
        </p:txBody>
      </p:sp>
      <p:sp>
        <p:nvSpPr>
          <p:cNvPr id="1048806"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807" name="Slide Number Placeholder 5"/>
          <p:cNvSpPr>
            <a:spLocks noGrp="1"/>
          </p:cNvSpPr>
          <p:nvPr>
            <p:ph type="sldNum" sz="quarter" idx="12"/>
          </p:nvPr>
        </p:nvSpPr>
        <p:spPr/>
        <p:txBody>
          <a:bodyPr/>
          <a:lstStyle/>
          <a:p>
            <a:fld id="{7EC4AF8F-9FC5-4711-9180-8FC781082657}"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97" name="Title 1"/>
          <p:cNvSpPr>
            <a:spLocks noGrp="1"/>
          </p:cNvSpPr>
          <p:nvPr>
            <p:ph type="title"/>
          </p:nvPr>
        </p:nvSpPr>
        <p:spPr/>
        <p:txBody>
          <a:bodyPr/>
          <a:lstStyle/>
          <a:p>
            <a:r>
              <a:rPr lang="en-US"/>
              <a:t>Click to edit Master title style</a:t>
            </a:r>
          </a:p>
        </p:txBody>
      </p:sp>
      <p:sp>
        <p:nvSpPr>
          <p:cNvPr id="1048798"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99"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0" name="Date Placeholder 3"/>
          <p:cNvSpPr>
            <a:spLocks noGrp="1"/>
          </p:cNvSpPr>
          <p:nvPr>
            <p:ph type="dt" sz="half" idx="10"/>
          </p:nvPr>
        </p:nvSpPr>
        <p:spPr/>
        <p:txBody>
          <a:bodyPr/>
          <a:lstStyle/>
          <a:p>
            <a:fld id="{88EA56E8-BF0E-46B4-8698-DD9B193498C3}" type="datetime1">
              <a:rPr lang="en-US" smtClean="0">
                <a:solidFill>
                  <a:prstClr val="black">
                    <a:tint val="75000"/>
                  </a:prstClr>
                </a:solidFill>
              </a:rPr>
              <a:pPr/>
              <a:t>4/24/2022</a:t>
            </a:fld>
            <a:endParaRPr lang="en-US">
              <a:solidFill>
                <a:prstClr val="black">
                  <a:tint val="75000"/>
                </a:prstClr>
              </a:solidFill>
            </a:endParaRPr>
          </a:p>
        </p:txBody>
      </p:sp>
      <p:sp>
        <p:nvSpPr>
          <p:cNvPr id="104880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802" name="Slide Number Placeholder 5"/>
          <p:cNvSpPr>
            <a:spLocks noGrp="1"/>
          </p:cNvSpPr>
          <p:nvPr>
            <p:ph type="sldNum" sz="quarter" idx="12"/>
          </p:nvPr>
        </p:nvSpPr>
        <p:spPr/>
        <p:txBody>
          <a:bodyPr/>
          <a:lstStyle/>
          <a:p>
            <a:fld id="{49436F5F-35CC-4834-8440-B9361107AE70}"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18" name="Title 1"/>
          <p:cNvSpPr>
            <a:spLocks noGrp="1"/>
          </p:cNvSpPr>
          <p:nvPr>
            <p:ph type="title"/>
          </p:nvPr>
        </p:nvSpPr>
        <p:spPr/>
        <p:txBody>
          <a:bodyPr/>
          <a:lstStyle/>
          <a:p>
            <a:r>
              <a:rPr lang="en-US"/>
              <a:t>Click to edit Master title style</a:t>
            </a:r>
          </a:p>
        </p:txBody>
      </p:sp>
      <p:sp>
        <p:nvSpPr>
          <p:cNvPr id="104881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20"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2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22"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23" name="Date Placeholder 3"/>
          <p:cNvSpPr>
            <a:spLocks noGrp="1"/>
          </p:cNvSpPr>
          <p:nvPr>
            <p:ph type="dt" sz="half" idx="10"/>
          </p:nvPr>
        </p:nvSpPr>
        <p:spPr/>
        <p:txBody>
          <a:bodyPr/>
          <a:lstStyle/>
          <a:p>
            <a:fld id="{85733D80-5C05-402C-B92D-348DC6280526}" type="datetime1">
              <a:rPr lang="en-US" smtClean="0">
                <a:solidFill>
                  <a:prstClr val="black">
                    <a:tint val="75000"/>
                  </a:prstClr>
                </a:solidFill>
              </a:rPr>
              <a:pPr/>
              <a:t>4/24/2022</a:t>
            </a:fld>
            <a:endParaRPr lang="en-US">
              <a:solidFill>
                <a:prstClr val="black">
                  <a:tint val="75000"/>
                </a:prstClr>
              </a:solidFill>
            </a:endParaRPr>
          </a:p>
        </p:txBody>
      </p:sp>
      <p:sp>
        <p:nvSpPr>
          <p:cNvPr id="104882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825" name="Slide Number Placeholder 5"/>
          <p:cNvSpPr>
            <a:spLocks noGrp="1"/>
          </p:cNvSpPr>
          <p:nvPr>
            <p:ph type="sldNum" sz="quarter" idx="12"/>
          </p:nvPr>
        </p:nvSpPr>
        <p:spPr/>
        <p:txBody>
          <a:bodyPr/>
          <a:lstStyle/>
          <a:p>
            <a:fld id="{7250FBA6-13FF-4A96-AC65-CC35C22AF59D}"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14" name="Title 1"/>
          <p:cNvSpPr>
            <a:spLocks noGrp="1"/>
          </p:cNvSpPr>
          <p:nvPr>
            <p:ph type="title"/>
          </p:nvPr>
        </p:nvSpPr>
        <p:spPr/>
        <p:txBody>
          <a:bodyPr/>
          <a:lstStyle/>
          <a:p>
            <a:r>
              <a:rPr lang="en-US"/>
              <a:t>Click to edit Master title style</a:t>
            </a:r>
          </a:p>
        </p:txBody>
      </p:sp>
      <p:sp>
        <p:nvSpPr>
          <p:cNvPr id="1048815" name="Date Placeholder 3"/>
          <p:cNvSpPr>
            <a:spLocks noGrp="1"/>
          </p:cNvSpPr>
          <p:nvPr>
            <p:ph type="dt" sz="half" idx="10"/>
          </p:nvPr>
        </p:nvSpPr>
        <p:spPr/>
        <p:txBody>
          <a:bodyPr/>
          <a:lstStyle/>
          <a:p>
            <a:fld id="{47F7647C-820C-43F6-9B0B-2852FEB42EDD}" type="datetime1">
              <a:rPr lang="en-US" smtClean="0">
                <a:solidFill>
                  <a:prstClr val="black">
                    <a:tint val="75000"/>
                  </a:prstClr>
                </a:solidFill>
              </a:rPr>
              <a:pPr/>
              <a:t>4/24/2022</a:t>
            </a:fld>
            <a:endParaRPr lang="en-US">
              <a:solidFill>
                <a:prstClr val="black">
                  <a:tint val="75000"/>
                </a:prstClr>
              </a:solidFill>
            </a:endParaRPr>
          </a:p>
        </p:txBody>
      </p:sp>
      <p:sp>
        <p:nvSpPr>
          <p:cNvPr id="1048816"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817" name="Slide Number Placeholder 5"/>
          <p:cNvSpPr>
            <a:spLocks noGrp="1"/>
          </p:cNvSpPr>
          <p:nvPr>
            <p:ph type="sldNum" sz="quarter" idx="12"/>
          </p:nvPr>
        </p:nvSpPr>
        <p:spPr/>
        <p:txBody>
          <a:bodyPr/>
          <a:lstStyle/>
          <a:p>
            <a:fld id="{0AE675BA-7C4F-4842-BA1D-C1ADD5B8C399}"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68" name="Date Placeholder 3"/>
          <p:cNvSpPr>
            <a:spLocks noGrp="1"/>
          </p:cNvSpPr>
          <p:nvPr>
            <p:ph type="dt" sz="half" idx="10"/>
          </p:nvPr>
        </p:nvSpPr>
        <p:spPr/>
        <p:txBody>
          <a:bodyPr/>
          <a:lstStyle/>
          <a:p>
            <a:fld id="{25067A71-19F6-4624-9C12-7AA8C2DB5DD3}" type="datetime1">
              <a:rPr lang="en-US" smtClean="0">
                <a:solidFill>
                  <a:prstClr val="black">
                    <a:tint val="75000"/>
                  </a:prstClr>
                </a:solidFill>
              </a:rPr>
              <a:pPr/>
              <a:t>4/24/2022</a:t>
            </a:fld>
            <a:endParaRPr lang="en-US">
              <a:solidFill>
                <a:prstClr val="black">
                  <a:tint val="75000"/>
                </a:prstClr>
              </a:solidFill>
            </a:endParaRPr>
          </a:p>
        </p:txBody>
      </p:sp>
      <p:sp>
        <p:nvSpPr>
          <p:cNvPr id="1048769"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70" name="Slide Number Placeholder 5"/>
          <p:cNvSpPr>
            <a:spLocks noGrp="1"/>
          </p:cNvSpPr>
          <p:nvPr>
            <p:ph type="sldNum" sz="quarter" idx="12"/>
          </p:nvPr>
        </p:nvSpPr>
        <p:spPr/>
        <p:txBody>
          <a:bodyPr/>
          <a:lstStyle/>
          <a:p>
            <a:fld id="{2DF0C9FB-3DEE-456F-B19A-71924DA208A4}"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08"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80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10"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11" name="Date Placeholder 3"/>
          <p:cNvSpPr>
            <a:spLocks noGrp="1"/>
          </p:cNvSpPr>
          <p:nvPr>
            <p:ph type="dt" sz="half" idx="10"/>
          </p:nvPr>
        </p:nvSpPr>
        <p:spPr/>
        <p:txBody>
          <a:bodyPr/>
          <a:lstStyle/>
          <a:p>
            <a:fld id="{995B0C69-2642-49B9-9B57-38E13FEFFAEF}" type="datetime1">
              <a:rPr lang="en-US" smtClean="0">
                <a:solidFill>
                  <a:prstClr val="black">
                    <a:tint val="75000"/>
                  </a:prstClr>
                </a:solidFill>
              </a:rPr>
              <a:pPr/>
              <a:t>4/24/2022</a:t>
            </a:fld>
            <a:endParaRPr lang="en-US">
              <a:solidFill>
                <a:prstClr val="black">
                  <a:tint val="75000"/>
                </a:prstClr>
              </a:solidFill>
            </a:endParaRPr>
          </a:p>
        </p:txBody>
      </p:sp>
      <p:sp>
        <p:nvSpPr>
          <p:cNvPr id="104881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813" name="Slide Number Placeholder 5"/>
          <p:cNvSpPr>
            <a:spLocks noGrp="1"/>
          </p:cNvSpPr>
          <p:nvPr>
            <p:ph type="sldNum" sz="quarter" idx="12"/>
          </p:nvPr>
        </p:nvSpPr>
        <p:spPr/>
        <p:txBody>
          <a:bodyPr/>
          <a:lstStyle/>
          <a:p>
            <a:fld id="{B60A35FD-ED45-4775-994F-C5327EC6E47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08" name="Title 1"/>
          <p:cNvSpPr>
            <a:spLocks noGrp="1"/>
          </p:cNvSpPr>
          <p:nvPr>
            <p:ph type="title"/>
          </p:nvPr>
        </p:nvSpPr>
        <p:spPr/>
        <p:txBody>
          <a:bodyPr/>
          <a:lstStyle/>
          <a:p>
            <a:r>
              <a:rPr lang="en-US"/>
              <a:t>Click to edit Master title style</a:t>
            </a:r>
          </a:p>
        </p:txBody>
      </p:sp>
      <p:sp>
        <p:nvSpPr>
          <p:cNvPr id="1048909"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0" name="Date Placeholder 3"/>
          <p:cNvSpPr>
            <a:spLocks noGrp="1"/>
          </p:cNvSpPr>
          <p:nvPr>
            <p:ph type="dt" sz="half" idx="10"/>
          </p:nvPr>
        </p:nvSpPr>
        <p:spPr/>
        <p:txBody>
          <a:bodyPr/>
          <a:lstStyle/>
          <a:p>
            <a:fld id="{F28339F0-02F0-44E0-A59C-CEAA1BCF7667}" type="datetime1">
              <a:rPr lang="en-US" smtClean="0">
                <a:solidFill>
                  <a:prstClr val="black">
                    <a:tint val="75000"/>
                  </a:prstClr>
                </a:solidFill>
              </a:rPr>
              <a:pPr/>
              <a:t>4/24/2022</a:t>
            </a:fld>
            <a:endParaRPr lang="en-US" dirty="0">
              <a:solidFill>
                <a:prstClr val="black">
                  <a:tint val="75000"/>
                </a:prstClr>
              </a:solidFill>
            </a:endParaRPr>
          </a:p>
        </p:txBody>
      </p:sp>
      <p:sp>
        <p:nvSpPr>
          <p:cNvPr id="104891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12"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81"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782"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1048783"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4" name="Date Placeholder 3"/>
          <p:cNvSpPr>
            <a:spLocks noGrp="1"/>
          </p:cNvSpPr>
          <p:nvPr>
            <p:ph type="dt" sz="half" idx="10"/>
          </p:nvPr>
        </p:nvSpPr>
        <p:spPr/>
        <p:txBody>
          <a:bodyPr/>
          <a:lstStyle/>
          <a:p>
            <a:fld id="{581C0912-F43A-4ABD-8226-59BC6760961D}" type="datetime1">
              <a:rPr lang="en-US" smtClean="0">
                <a:solidFill>
                  <a:prstClr val="black">
                    <a:tint val="75000"/>
                  </a:prstClr>
                </a:solidFill>
              </a:rPr>
              <a:pPr/>
              <a:t>4/24/2022</a:t>
            </a:fld>
            <a:endParaRPr lang="en-US">
              <a:solidFill>
                <a:prstClr val="black">
                  <a:tint val="75000"/>
                </a:prstClr>
              </a:solidFill>
            </a:endParaRPr>
          </a:p>
        </p:txBody>
      </p:sp>
      <p:sp>
        <p:nvSpPr>
          <p:cNvPr id="1048785"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86" name="Slide Number Placeholder 5"/>
          <p:cNvSpPr>
            <a:spLocks noGrp="1"/>
          </p:cNvSpPr>
          <p:nvPr>
            <p:ph type="sldNum" sz="quarter" idx="12"/>
          </p:nvPr>
        </p:nvSpPr>
        <p:spPr/>
        <p:txBody>
          <a:bodyPr/>
          <a:lstStyle/>
          <a:p>
            <a:fld id="{644B62D7-7113-4184-AD6D-4192D56750C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87" name="Title 1"/>
          <p:cNvSpPr>
            <a:spLocks noGrp="1"/>
          </p:cNvSpPr>
          <p:nvPr>
            <p:ph type="title"/>
          </p:nvPr>
        </p:nvSpPr>
        <p:spPr/>
        <p:txBody>
          <a:bodyPr/>
          <a:lstStyle/>
          <a:p>
            <a:r>
              <a:rPr lang="en-US"/>
              <a:t>Click to edit Master title style</a:t>
            </a:r>
          </a:p>
        </p:txBody>
      </p:sp>
      <p:sp>
        <p:nvSpPr>
          <p:cNvPr id="104878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9" name="Date Placeholder 3"/>
          <p:cNvSpPr>
            <a:spLocks noGrp="1"/>
          </p:cNvSpPr>
          <p:nvPr>
            <p:ph type="dt" sz="half" idx="10"/>
          </p:nvPr>
        </p:nvSpPr>
        <p:spPr/>
        <p:txBody>
          <a:bodyPr/>
          <a:lstStyle/>
          <a:p>
            <a:fld id="{3827F5B4-66C4-4ED6-96E0-E4383574269B}" type="datetime1">
              <a:rPr lang="en-US" smtClean="0">
                <a:solidFill>
                  <a:prstClr val="black">
                    <a:tint val="75000"/>
                  </a:prstClr>
                </a:solidFill>
              </a:rPr>
              <a:pPr/>
              <a:t>4/24/2022</a:t>
            </a:fld>
            <a:endParaRPr lang="en-US">
              <a:solidFill>
                <a:prstClr val="black">
                  <a:tint val="75000"/>
                </a:prstClr>
              </a:solidFill>
            </a:endParaRPr>
          </a:p>
        </p:txBody>
      </p:sp>
      <p:sp>
        <p:nvSpPr>
          <p:cNvPr id="1048790"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91" name="Slide Number Placeholder 5"/>
          <p:cNvSpPr>
            <a:spLocks noGrp="1"/>
          </p:cNvSpPr>
          <p:nvPr>
            <p:ph type="sldNum" sz="quarter" idx="12"/>
          </p:nvPr>
        </p:nvSpPr>
        <p:spPr/>
        <p:txBody>
          <a:bodyPr/>
          <a:lstStyle/>
          <a:p>
            <a:fld id="{983696B4-2EEF-4003-92BD-027666ABC49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9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79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94" name="Date Placeholder 3"/>
          <p:cNvSpPr>
            <a:spLocks noGrp="1"/>
          </p:cNvSpPr>
          <p:nvPr>
            <p:ph type="dt" sz="half" idx="10"/>
          </p:nvPr>
        </p:nvSpPr>
        <p:spPr/>
        <p:txBody>
          <a:bodyPr/>
          <a:lstStyle/>
          <a:p>
            <a:fld id="{2A9AB0D9-FEA8-4D49-A137-EB95BB4CC938}" type="datetime1">
              <a:rPr lang="en-US" smtClean="0">
                <a:solidFill>
                  <a:prstClr val="black">
                    <a:tint val="75000"/>
                  </a:prstClr>
                </a:solidFill>
              </a:rPr>
              <a:pPr/>
              <a:t>4/24/2022</a:t>
            </a:fld>
            <a:endParaRPr lang="en-US">
              <a:solidFill>
                <a:prstClr val="black">
                  <a:tint val="75000"/>
                </a:prstClr>
              </a:solidFill>
            </a:endParaRPr>
          </a:p>
        </p:txBody>
      </p:sp>
      <p:sp>
        <p:nvSpPr>
          <p:cNvPr id="1048795"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796" name="Slide Number Placeholder 5"/>
          <p:cNvSpPr>
            <a:spLocks noGrp="1"/>
          </p:cNvSpPr>
          <p:nvPr>
            <p:ph type="sldNum" sz="quarter" idx="12"/>
          </p:nvPr>
        </p:nvSpPr>
        <p:spPr/>
        <p:txBody>
          <a:bodyPr/>
          <a:lstStyle/>
          <a:p>
            <a:fld id="{16B979A3-0A00-44C1-90A5-061655062AC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41"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9042"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9043" name="Date Placeholder 3"/>
          <p:cNvSpPr>
            <a:spLocks noGrp="1"/>
          </p:cNvSpPr>
          <p:nvPr>
            <p:ph type="dt" sz="half" idx="10"/>
          </p:nvPr>
        </p:nvSpPr>
        <p:spPr/>
        <p:txBody>
          <a:bodyPr/>
          <a:lstStyle/>
          <a:p>
            <a:fld id="{AF1EA183-3037-48DF-9154-234698A6C8E5}" type="datetime1">
              <a:rPr lang="en-US" smtClean="0">
                <a:solidFill>
                  <a:prstClr val="black">
                    <a:tint val="75000"/>
                  </a:prstClr>
                </a:solidFill>
              </a:rPr>
              <a:pPr/>
              <a:t>4/24/2022</a:t>
            </a:fld>
            <a:endParaRPr lang="en-US" dirty="0">
              <a:solidFill>
                <a:prstClr val="black">
                  <a:tint val="75000"/>
                </a:prstClr>
              </a:solidFill>
            </a:endParaRPr>
          </a:p>
        </p:txBody>
      </p:sp>
      <p:sp>
        <p:nvSpPr>
          <p:cNvPr id="104904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45" name="Slide Number Placeholder 5"/>
          <p:cNvSpPr>
            <a:spLocks noGrp="1"/>
          </p:cNvSpPr>
          <p:nvPr>
            <p:ph type="sldNum" sz="quarter" idx="12"/>
          </p:nvPr>
        </p:nvSpPr>
        <p:spPr/>
        <p:txBody>
          <a:bodyPr/>
          <a:lstStyle>
            <a:lvl1pPr>
              <a:defRPr b="1">
                <a:solidFill>
                  <a:schemeClr val="tx1"/>
                </a:solidFill>
              </a:defRPr>
            </a:lvl1p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26" name="Title 1"/>
          <p:cNvSpPr>
            <a:spLocks noGrp="1"/>
          </p:cNvSpPr>
          <p:nvPr>
            <p:ph type="title"/>
          </p:nvPr>
        </p:nvSpPr>
        <p:spPr/>
        <p:txBody>
          <a:bodyPr/>
          <a:lstStyle/>
          <a:p>
            <a:r>
              <a:rPr lang="en-US"/>
              <a:t>Click to edit Master title style</a:t>
            </a:r>
          </a:p>
        </p:txBody>
      </p:sp>
      <p:sp>
        <p:nvSpPr>
          <p:cNvPr id="1049027"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28" name="Date Placeholder 3"/>
          <p:cNvSpPr>
            <a:spLocks noGrp="1"/>
          </p:cNvSpPr>
          <p:nvPr>
            <p:ph type="dt" sz="half" idx="10"/>
          </p:nvPr>
        </p:nvSpPr>
        <p:spPr/>
        <p:txBody>
          <a:bodyPr/>
          <a:lstStyle/>
          <a:p>
            <a:fld id="{52A4E99A-F3F1-4110-92B0-145F38BAF1F6}" type="datetime1">
              <a:rPr lang="en-US" smtClean="0">
                <a:solidFill>
                  <a:prstClr val="black">
                    <a:tint val="75000"/>
                  </a:prstClr>
                </a:solidFill>
              </a:rPr>
              <a:pPr/>
              <a:t>4/24/2022</a:t>
            </a:fld>
            <a:endParaRPr lang="en-US" dirty="0">
              <a:solidFill>
                <a:prstClr val="black">
                  <a:tint val="75000"/>
                </a:prstClr>
              </a:solidFill>
            </a:endParaRPr>
          </a:p>
        </p:txBody>
      </p:sp>
      <p:sp>
        <p:nvSpPr>
          <p:cNvPr id="1049029"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30"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1"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9032"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033" name="Date Placeholder 3"/>
          <p:cNvSpPr>
            <a:spLocks noGrp="1"/>
          </p:cNvSpPr>
          <p:nvPr>
            <p:ph type="dt" sz="half" idx="10"/>
          </p:nvPr>
        </p:nvSpPr>
        <p:spPr/>
        <p:txBody>
          <a:bodyPr/>
          <a:lstStyle/>
          <a:p>
            <a:fld id="{7AA5AD12-6289-4974-9BAB-15CC716621B6}" type="datetime1">
              <a:rPr lang="en-US" smtClean="0">
                <a:solidFill>
                  <a:prstClr val="black">
                    <a:tint val="75000"/>
                  </a:prstClr>
                </a:solidFill>
              </a:rPr>
              <a:pPr/>
              <a:t>4/24/2022</a:t>
            </a:fld>
            <a:endParaRPr lang="en-US" dirty="0">
              <a:solidFill>
                <a:prstClr val="black">
                  <a:tint val="75000"/>
                </a:prstClr>
              </a:solidFill>
            </a:endParaRPr>
          </a:p>
        </p:txBody>
      </p:sp>
      <p:sp>
        <p:nvSpPr>
          <p:cNvPr id="104903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35"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59" name="Title 1"/>
          <p:cNvSpPr>
            <a:spLocks noGrp="1"/>
          </p:cNvSpPr>
          <p:nvPr>
            <p:ph type="title"/>
          </p:nvPr>
        </p:nvSpPr>
        <p:spPr/>
        <p:txBody>
          <a:bodyPr/>
          <a:lstStyle/>
          <a:p>
            <a:r>
              <a:rPr lang="en-US"/>
              <a:t>Click to edit Master title style</a:t>
            </a:r>
          </a:p>
        </p:txBody>
      </p:sp>
      <p:sp>
        <p:nvSpPr>
          <p:cNvPr id="104906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6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62" name="Date Placeholder 4"/>
          <p:cNvSpPr>
            <a:spLocks noGrp="1"/>
          </p:cNvSpPr>
          <p:nvPr>
            <p:ph type="dt" sz="half" idx="10"/>
          </p:nvPr>
        </p:nvSpPr>
        <p:spPr/>
        <p:txBody>
          <a:bodyPr/>
          <a:lstStyle/>
          <a:p>
            <a:fld id="{36C56FC6-A67B-414E-B7A1-57D16CAF7BA7}" type="datetime1">
              <a:rPr lang="en-US" smtClean="0">
                <a:solidFill>
                  <a:prstClr val="black">
                    <a:tint val="75000"/>
                  </a:prstClr>
                </a:solidFill>
              </a:rPr>
              <a:pPr/>
              <a:t>4/24/2022</a:t>
            </a:fld>
            <a:endParaRPr lang="en-US" dirty="0">
              <a:solidFill>
                <a:prstClr val="black">
                  <a:tint val="75000"/>
                </a:prstClr>
              </a:solidFill>
            </a:endParaRPr>
          </a:p>
        </p:txBody>
      </p:sp>
      <p:sp>
        <p:nvSpPr>
          <p:cNvPr id="1049063"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64"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6" name="Title 1"/>
          <p:cNvSpPr>
            <a:spLocks noGrp="1"/>
          </p:cNvSpPr>
          <p:nvPr>
            <p:ph type="title"/>
          </p:nvPr>
        </p:nvSpPr>
        <p:spPr/>
        <p:txBody>
          <a:bodyPr/>
          <a:lstStyle/>
          <a:p>
            <a:r>
              <a:rPr lang="en-US"/>
              <a:t>Click to edit Master title style</a:t>
            </a:r>
          </a:p>
        </p:txBody>
      </p:sp>
      <p:sp>
        <p:nvSpPr>
          <p:cNvPr id="1049047"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48"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49"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50"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51" name="Date Placeholder 6"/>
          <p:cNvSpPr>
            <a:spLocks noGrp="1"/>
          </p:cNvSpPr>
          <p:nvPr>
            <p:ph type="dt" sz="half" idx="10"/>
          </p:nvPr>
        </p:nvSpPr>
        <p:spPr/>
        <p:txBody>
          <a:bodyPr/>
          <a:lstStyle/>
          <a:p>
            <a:fld id="{6ED86BB3-5F17-4F98-922D-8388BD655360}" type="datetime1">
              <a:rPr lang="en-US" smtClean="0">
                <a:solidFill>
                  <a:prstClr val="black">
                    <a:tint val="75000"/>
                  </a:prstClr>
                </a:solidFill>
              </a:rPr>
              <a:pPr/>
              <a:t>4/24/2022</a:t>
            </a:fld>
            <a:endParaRPr lang="en-US" dirty="0">
              <a:solidFill>
                <a:prstClr val="black">
                  <a:tint val="75000"/>
                </a:prstClr>
              </a:solidFill>
            </a:endParaRPr>
          </a:p>
        </p:txBody>
      </p:sp>
      <p:sp>
        <p:nvSpPr>
          <p:cNvPr id="1049052" name="Footer Placeholder 7"/>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53" name="Slide Number Placeholder 8"/>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65" name="Title 1"/>
          <p:cNvSpPr>
            <a:spLocks noGrp="1"/>
          </p:cNvSpPr>
          <p:nvPr>
            <p:ph type="title"/>
          </p:nvPr>
        </p:nvSpPr>
        <p:spPr/>
        <p:txBody>
          <a:bodyPr/>
          <a:lstStyle/>
          <a:p>
            <a:r>
              <a:rPr lang="en-US"/>
              <a:t>Click to edit Master title style</a:t>
            </a:r>
          </a:p>
        </p:txBody>
      </p:sp>
      <p:sp>
        <p:nvSpPr>
          <p:cNvPr id="1049066" name="Date Placeholder 2"/>
          <p:cNvSpPr>
            <a:spLocks noGrp="1"/>
          </p:cNvSpPr>
          <p:nvPr>
            <p:ph type="dt" sz="half" idx="10"/>
          </p:nvPr>
        </p:nvSpPr>
        <p:spPr/>
        <p:txBody>
          <a:bodyPr/>
          <a:lstStyle/>
          <a:p>
            <a:fld id="{27482D42-A8C6-4359-9F70-A76B3A1B912F}" type="datetime1">
              <a:rPr lang="en-US" smtClean="0">
                <a:solidFill>
                  <a:prstClr val="black">
                    <a:tint val="75000"/>
                  </a:prstClr>
                </a:solidFill>
              </a:rPr>
              <a:pPr/>
              <a:t>4/24/2022</a:t>
            </a:fld>
            <a:endParaRPr lang="en-US" dirty="0">
              <a:solidFill>
                <a:prstClr val="black">
                  <a:tint val="75000"/>
                </a:prstClr>
              </a:solidFill>
            </a:endParaRPr>
          </a:p>
        </p:txBody>
      </p:sp>
      <p:sp>
        <p:nvSpPr>
          <p:cNvPr id="1049067" name="Footer Placeholder 3"/>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68" name="Slide Number Placeholder 4"/>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069" name="Date Placeholder 1"/>
          <p:cNvSpPr>
            <a:spLocks noGrp="1"/>
          </p:cNvSpPr>
          <p:nvPr>
            <p:ph type="dt" sz="half" idx="10"/>
          </p:nvPr>
        </p:nvSpPr>
        <p:spPr/>
        <p:txBody>
          <a:bodyPr/>
          <a:lstStyle/>
          <a:p>
            <a:fld id="{F4EA2DCF-977E-41C1-883E-F4678BEEDA31}" type="datetime1">
              <a:rPr lang="en-US" smtClean="0">
                <a:solidFill>
                  <a:prstClr val="black">
                    <a:tint val="75000"/>
                  </a:prstClr>
                </a:solidFill>
              </a:rPr>
              <a:pPr/>
              <a:t>4/24/2022</a:t>
            </a:fld>
            <a:endParaRPr lang="en-US" dirty="0">
              <a:solidFill>
                <a:prstClr val="black">
                  <a:tint val="75000"/>
                </a:prstClr>
              </a:solidFill>
            </a:endParaRPr>
          </a:p>
        </p:txBody>
      </p:sp>
      <p:sp>
        <p:nvSpPr>
          <p:cNvPr id="1049070" name="Footer Placeholder 2"/>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71" name="Slide Number Placeholder 3"/>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24"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25"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26" name="Date Placeholder 3"/>
          <p:cNvSpPr>
            <a:spLocks noGrp="1"/>
          </p:cNvSpPr>
          <p:nvPr>
            <p:ph type="dt" sz="half" idx="10"/>
          </p:nvPr>
        </p:nvSpPr>
        <p:spPr/>
        <p:txBody>
          <a:bodyPr/>
          <a:lstStyle/>
          <a:p>
            <a:fld id="{22EA5E91-E948-4797-A8F3-14C1A3CF05C6}" type="datetime1">
              <a:rPr lang="en-US" smtClean="0">
                <a:solidFill>
                  <a:prstClr val="black">
                    <a:tint val="75000"/>
                  </a:prstClr>
                </a:solidFill>
              </a:rPr>
              <a:pPr/>
              <a:t>4/24/2022</a:t>
            </a:fld>
            <a:endParaRPr lang="en-US" dirty="0">
              <a:solidFill>
                <a:prstClr val="black">
                  <a:tint val="75000"/>
                </a:prstClr>
              </a:solidFill>
            </a:endParaRPr>
          </a:p>
        </p:txBody>
      </p:sp>
      <p:sp>
        <p:nvSpPr>
          <p:cNvPr id="104892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28"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7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907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7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75" name="Date Placeholder 4"/>
          <p:cNvSpPr>
            <a:spLocks noGrp="1"/>
          </p:cNvSpPr>
          <p:nvPr>
            <p:ph type="dt" sz="half" idx="10"/>
          </p:nvPr>
        </p:nvSpPr>
        <p:spPr/>
        <p:txBody>
          <a:bodyPr/>
          <a:lstStyle/>
          <a:p>
            <a:fld id="{FEE27B84-5CB5-4F24-AE65-A98553D60D68}" type="datetime1">
              <a:rPr lang="en-US" smtClean="0">
                <a:solidFill>
                  <a:prstClr val="black">
                    <a:tint val="75000"/>
                  </a:prstClr>
                </a:solidFill>
              </a:rPr>
              <a:pPr/>
              <a:t>4/24/2022</a:t>
            </a:fld>
            <a:endParaRPr lang="en-US" dirty="0">
              <a:solidFill>
                <a:prstClr val="black">
                  <a:tint val="75000"/>
                </a:prstClr>
              </a:solidFill>
            </a:endParaRPr>
          </a:p>
        </p:txBody>
      </p:sp>
      <p:sp>
        <p:nvSpPr>
          <p:cNvPr id="1049076"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77"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20"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9021"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9022"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23" name="Date Placeholder 4"/>
          <p:cNvSpPr>
            <a:spLocks noGrp="1"/>
          </p:cNvSpPr>
          <p:nvPr>
            <p:ph type="dt" sz="half" idx="10"/>
          </p:nvPr>
        </p:nvSpPr>
        <p:spPr/>
        <p:txBody>
          <a:bodyPr/>
          <a:lstStyle/>
          <a:p>
            <a:fld id="{9EB79C5C-69D2-41EE-A513-E8D531F499D2}" type="datetime1">
              <a:rPr lang="en-US" smtClean="0">
                <a:solidFill>
                  <a:prstClr val="black">
                    <a:tint val="75000"/>
                  </a:prstClr>
                </a:solidFill>
              </a:rPr>
              <a:pPr/>
              <a:t>4/24/2022</a:t>
            </a:fld>
            <a:endParaRPr lang="en-US" dirty="0">
              <a:solidFill>
                <a:prstClr val="black">
                  <a:tint val="75000"/>
                </a:prstClr>
              </a:solidFill>
            </a:endParaRPr>
          </a:p>
        </p:txBody>
      </p:sp>
      <p:sp>
        <p:nvSpPr>
          <p:cNvPr id="1049024"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25"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36" name="Title 1"/>
          <p:cNvSpPr>
            <a:spLocks noGrp="1"/>
          </p:cNvSpPr>
          <p:nvPr>
            <p:ph type="title"/>
          </p:nvPr>
        </p:nvSpPr>
        <p:spPr/>
        <p:txBody>
          <a:bodyPr/>
          <a:lstStyle/>
          <a:p>
            <a:r>
              <a:rPr lang="en-US"/>
              <a:t>Click to edit Master title style</a:t>
            </a:r>
          </a:p>
        </p:txBody>
      </p:sp>
      <p:sp>
        <p:nvSpPr>
          <p:cNvPr id="104903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38" name="Date Placeholder 3"/>
          <p:cNvSpPr>
            <a:spLocks noGrp="1"/>
          </p:cNvSpPr>
          <p:nvPr>
            <p:ph type="dt" sz="half" idx="10"/>
          </p:nvPr>
        </p:nvSpPr>
        <p:spPr/>
        <p:txBody>
          <a:bodyPr/>
          <a:lstStyle/>
          <a:p>
            <a:fld id="{4CDF1D5B-2CA7-423F-B416-A6FB63A8BBB0}" type="datetime1">
              <a:rPr lang="en-US" smtClean="0">
                <a:solidFill>
                  <a:prstClr val="black">
                    <a:tint val="75000"/>
                  </a:prstClr>
                </a:solidFill>
              </a:rPr>
              <a:pPr/>
              <a:t>4/24/2022</a:t>
            </a:fld>
            <a:endParaRPr lang="en-US" dirty="0">
              <a:solidFill>
                <a:prstClr val="black">
                  <a:tint val="75000"/>
                </a:prstClr>
              </a:solidFill>
            </a:endParaRPr>
          </a:p>
        </p:txBody>
      </p:sp>
      <p:sp>
        <p:nvSpPr>
          <p:cNvPr id="1049039"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40"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9055"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56" name="Date Placeholder 3"/>
          <p:cNvSpPr>
            <a:spLocks noGrp="1"/>
          </p:cNvSpPr>
          <p:nvPr>
            <p:ph type="dt" sz="half" idx="10"/>
          </p:nvPr>
        </p:nvSpPr>
        <p:spPr/>
        <p:txBody>
          <a:bodyPr/>
          <a:lstStyle/>
          <a:p>
            <a:fld id="{A737BCA3-B776-4827-9CEF-CA1E6C06DC5C}" type="datetime1">
              <a:rPr lang="en-US" smtClean="0">
                <a:solidFill>
                  <a:prstClr val="black">
                    <a:tint val="75000"/>
                  </a:prstClr>
                </a:solidFill>
              </a:rPr>
              <a:pPr/>
              <a:t>4/24/2022</a:t>
            </a:fld>
            <a:endParaRPr lang="en-US" dirty="0">
              <a:solidFill>
                <a:prstClr val="black">
                  <a:tint val="75000"/>
                </a:prstClr>
              </a:solidFill>
            </a:endParaRPr>
          </a:p>
        </p:txBody>
      </p:sp>
      <p:sp>
        <p:nvSpPr>
          <p:cNvPr id="104905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58"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07"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9108"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9109" name="Date Placeholder 3"/>
          <p:cNvSpPr>
            <a:spLocks noGrp="1"/>
          </p:cNvSpPr>
          <p:nvPr>
            <p:ph type="dt" sz="half" idx="10"/>
          </p:nvPr>
        </p:nvSpPr>
        <p:spPr/>
        <p:txBody>
          <a:bodyPr/>
          <a:lstStyle/>
          <a:p>
            <a:fld id="{850530B3-000F-4367-97C3-59134D64AE80}" type="datetime1">
              <a:rPr lang="en-US" smtClean="0">
                <a:solidFill>
                  <a:prstClr val="black">
                    <a:tint val="75000"/>
                  </a:prstClr>
                </a:solidFill>
              </a:rPr>
              <a:pPr/>
              <a:t>4/24/2022</a:t>
            </a:fld>
            <a:endParaRPr lang="en-US" dirty="0">
              <a:solidFill>
                <a:prstClr val="black">
                  <a:tint val="75000"/>
                </a:prstClr>
              </a:solidFill>
            </a:endParaRPr>
          </a:p>
        </p:txBody>
      </p:sp>
      <p:sp>
        <p:nvSpPr>
          <p:cNvPr id="1049110"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11"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83" name="Title 1"/>
          <p:cNvSpPr>
            <a:spLocks noGrp="1"/>
          </p:cNvSpPr>
          <p:nvPr>
            <p:ph type="title"/>
          </p:nvPr>
        </p:nvSpPr>
        <p:spPr/>
        <p:txBody>
          <a:bodyPr/>
          <a:lstStyle/>
          <a:p>
            <a:r>
              <a:rPr lang="en-US"/>
              <a:t>Click to edit Master title style</a:t>
            </a:r>
          </a:p>
        </p:txBody>
      </p:sp>
      <p:sp>
        <p:nvSpPr>
          <p:cNvPr id="1049084"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85" name="Date Placeholder 3"/>
          <p:cNvSpPr>
            <a:spLocks noGrp="1"/>
          </p:cNvSpPr>
          <p:nvPr>
            <p:ph type="dt" sz="half" idx="10"/>
          </p:nvPr>
        </p:nvSpPr>
        <p:spPr/>
        <p:txBody>
          <a:bodyPr/>
          <a:lstStyle/>
          <a:p>
            <a:fld id="{6A4B1108-F6F4-42C3-BB75-D76982BDEFC1}" type="datetime1">
              <a:rPr lang="en-US" smtClean="0">
                <a:solidFill>
                  <a:prstClr val="black">
                    <a:tint val="75000"/>
                  </a:prstClr>
                </a:solidFill>
              </a:rPr>
              <a:pPr/>
              <a:t>4/24/2022</a:t>
            </a:fld>
            <a:endParaRPr lang="en-US" dirty="0">
              <a:solidFill>
                <a:prstClr val="black">
                  <a:tint val="75000"/>
                </a:prstClr>
              </a:solidFill>
            </a:endParaRPr>
          </a:p>
        </p:txBody>
      </p:sp>
      <p:sp>
        <p:nvSpPr>
          <p:cNvPr id="1049086"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87"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0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910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104" name="Date Placeholder 3"/>
          <p:cNvSpPr>
            <a:spLocks noGrp="1"/>
          </p:cNvSpPr>
          <p:nvPr>
            <p:ph type="dt" sz="half" idx="10"/>
          </p:nvPr>
        </p:nvSpPr>
        <p:spPr/>
        <p:txBody>
          <a:bodyPr/>
          <a:lstStyle/>
          <a:p>
            <a:fld id="{129661EF-4E8D-4E19-9737-2493BCE1EBBD}" type="datetime1">
              <a:rPr lang="en-US" smtClean="0">
                <a:solidFill>
                  <a:prstClr val="black">
                    <a:tint val="75000"/>
                  </a:prstClr>
                </a:solidFill>
              </a:rPr>
              <a:pPr/>
              <a:t>4/24/2022</a:t>
            </a:fld>
            <a:endParaRPr lang="en-US" dirty="0">
              <a:solidFill>
                <a:prstClr val="black">
                  <a:tint val="75000"/>
                </a:prstClr>
              </a:solidFill>
            </a:endParaRPr>
          </a:p>
        </p:txBody>
      </p:sp>
      <p:sp>
        <p:nvSpPr>
          <p:cNvPr id="1049105"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06"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96" name="Title 1"/>
          <p:cNvSpPr>
            <a:spLocks noGrp="1"/>
          </p:cNvSpPr>
          <p:nvPr>
            <p:ph type="title"/>
          </p:nvPr>
        </p:nvSpPr>
        <p:spPr/>
        <p:txBody>
          <a:bodyPr/>
          <a:lstStyle/>
          <a:p>
            <a:r>
              <a:rPr lang="en-US"/>
              <a:t>Click to edit Master title style</a:t>
            </a:r>
          </a:p>
        </p:txBody>
      </p:sp>
      <p:sp>
        <p:nvSpPr>
          <p:cNvPr id="104909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9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99" name="Date Placeholder 3"/>
          <p:cNvSpPr>
            <a:spLocks noGrp="1"/>
          </p:cNvSpPr>
          <p:nvPr>
            <p:ph type="dt" sz="half" idx="10"/>
          </p:nvPr>
        </p:nvSpPr>
        <p:spPr/>
        <p:txBody>
          <a:bodyPr/>
          <a:lstStyle/>
          <a:p>
            <a:fld id="{22464F68-BB8F-4A81-A18E-FA85EB7ED048}" type="datetime1">
              <a:rPr lang="en-US" smtClean="0">
                <a:solidFill>
                  <a:prstClr val="black">
                    <a:tint val="75000"/>
                  </a:prstClr>
                </a:solidFill>
              </a:rPr>
              <a:pPr/>
              <a:t>4/24/2022</a:t>
            </a:fld>
            <a:endParaRPr lang="en-US" dirty="0">
              <a:solidFill>
                <a:prstClr val="black">
                  <a:tint val="75000"/>
                </a:prstClr>
              </a:solidFill>
            </a:endParaRPr>
          </a:p>
        </p:txBody>
      </p:sp>
      <p:sp>
        <p:nvSpPr>
          <p:cNvPr id="1049100"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01"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88" name="Title 1"/>
          <p:cNvSpPr>
            <a:spLocks noGrp="1"/>
          </p:cNvSpPr>
          <p:nvPr>
            <p:ph type="title"/>
          </p:nvPr>
        </p:nvSpPr>
        <p:spPr/>
        <p:txBody>
          <a:bodyPr/>
          <a:lstStyle/>
          <a:p>
            <a:r>
              <a:rPr lang="en-US"/>
              <a:t>Click to edit Master title style</a:t>
            </a:r>
          </a:p>
        </p:txBody>
      </p:sp>
      <p:sp>
        <p:nvSpPr>
          <p:cNvPr id="104908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90"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9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92"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93" name="Date Placeholder 3"/>
          <p:cNvSpPr>
            <a:spLocks noGrp="1"/>
          </p:cNvSpPr>
          <p:nvPr>
            <p:ph type="dt" sz="half" idx="10"/>
          </p:nvPr>
        </p:nvSpPr>
        <p:spPr/>
        <p:txBody>
          <a:bodyPr/>
          <a:lstStyle/>
          <a:p>
            <a:fld id="{F9339125-6B72-4257-BCC5-76FA0AE9FBB5}" type="datetime1">
              <a:rPr lang="en-US" smtClean="0">
                <a:solidFill>
                  <a:prstClr val="black">
                    <a:tint val="75000"/>
                  </a:prstClr>
                </a:solidFill>
              </a:rPr>
              <a:pPr/>
              <a:t>4/24/2022</a:t>
            </a:fld>
            <a:endParaRPr lang="en-US" dirty="0">
              <a:solidFill>
                <a:prstClr val="black">
                  <a:tint val="75000"/>
                </a:prstClr>
              </a:solidFill>
            </a:endParaRPr>
          </a:p>
        </p:txBody>
      </p:sp>
      <p:sp>
        <p:nvSpPr>
          <p:cNvPr id="104909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95"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8" name="Title 1"/>
          <p:cNvSpPr>
            <a:spLocks noGrp="1"/>
          </p:cNvSpPr>
          <p:nvPr>
            <p:ph type="title"/>
          </p:nvPr>
        </p:nvSpPr>
        <p:spPr/>
        <p:txBody>
          <a:bodyPr/>
          <a:lstStyle/>
          <a:p>
            <a:r>
              <a:rPr lang="en-US"/>
              <a:t>Click to edit Master title style</a:t>
            </a:r>
          </a:p>
        </p:txBody>
      </p:sp>
      <p:sp>
        <p:nvSpPr>
          <p:cNvPr id="1048589" name="Date Placeholder 3"/>
          <p:cNvSpPr>
            <a:spLocks noGrp="1"/>
          </p:cNvSpPr>
          <p:nvPr>
            <p:ph type="dt" sz="half" idx="10"/>
          </p:nvPr>
        </p:nvSpPr>
        <p:spPr/>
        <p:txBody>
          <a:bodyPr/>
          <a:lstStyle/>
          <a:p>
            <a:fld id="{17DCE2B3-C166-407C-9824-0B40AFF52BD3}" type="datetime1">
              <a:rPr lang="en-US" smtClean="0">
                <a:solidFill>
                  <a:prstClr val="black">
                    <a:tint val="75000"/>
                  </a:prstClr>
                </a:solidFill>
              </a:rPr>
              <a:pPr/>
              <a:t>4/24/2022</a:t>
            </a:fld>
            <a:endParaRPr lang="en-US" dirty="0">
              <a:solidFill>
                <a:prstClr val="black">
                  <a:tint val="75000"/>
                </a:prstClr>
              </a:solidFill>
            </a:endParaRPr>
          </a:p>
        </p:txBody>
      </p:sp>
      <p:sp>
        <p:nvSpPr>
          <p:cNvPr id="1048590"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591"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29" name="Title 1"/>
          <p:cNvSpPr>
            <a:spLocks noGrp="1"/>
          </p:cNvSpPr>
          <p:nvPr>
            <p:ph type="title"/>
          </p:nvPr>
        </p:nvSpPr>
        <p:spPr/>
        <p:txBody>
          <a:bodyPr/>
          <a:lstStyle/>
          <a:p>
            <a:r>
              <a:rPr lang="en-US"/>
              <a:t>Click to edit Master title style</a:t>
            </a:r>
          </a:p>
        </p:txBody>
      </p:sp>
      <p:sp>
        <p:nvSpPr>
          <p:cNvPr id="104893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2" name="Date Placeholder 4"/>
          <p:cNvSpPr>
            <a:spLocks noGrp="1"/>
          </p:cNvSpPr>
          <p:nvPr>
            <p:ph type="dt" sz="half" idx="10"/>
          </p:nvPr>
        </p:nvSpPr>
        <p:spPr/>
        <p:txBody>
          <a:bodyPr/>
          <a:lstStyle/>
          <a:p>
            <a:fld id="{EA718A82-939B-4437-8D01-EC2121781B42}" type="datetime1">
              <a:rPr lang="en-US" smtClean="0">
                <a:solidFill>
                  <a:prstClr val="black">
                    <a:tint val="75000"/>
                  </a:prstClr>
                </a:solidFill>
              </a:rPr>
              <a:pPr/>
              <a:t>4/24/2022</a:t>
            </a:fld>
            <a:endParaRPr lang="en-US" dirty="0">
              <a:solidFill>
                <a:prstClr val="black">
                  <a:tint val="75000"/>
                </a:prstClr>
              </a:solidFill>
            </a:endParaRPr>
          </a:p>
        </p:txBody>
      </p:sp>
      <p:sp>
        <p:nvSpPr>
          <p:cNvPr id="1048933"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34"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3"/>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104858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583"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17"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911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19"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20" name="Date Placeholder 3"/>
          <p:cNvSpPr>
            <a:spLocks noGrp="1"/>
          </p:cNvSpPr>
          <p:nvPr>
            <p:ph type="dt" sz="half" idx="10"/>
          </p:nvPr>
        </p:nvSpPr>
        <p:spPr/>
        <p:txBody>
          <a:bodyPr/>
          <a:lstStyle/>
          <a:p>
            <a:fld id="{08123383-9EF1-46B8-BF38-F9735265A80D}" type="datetime1">
              <a:rPr lang="en-US" smtClean="0">
                <a:solidFill>
                  <a:prstClr val="black">
                    <a:tint val="75000"/>
                  </a:prstClr>
                </a:solidFill>
              </a:rPr>
              <a:pPr/>
              <a:t>4/24/2022</a:t>
            </a:fld>
            <a:endParaRPr lang="en-US" dirty="0">
              <a:solidFill>
                <a:prstClr val="black">
                  <a:tint val="75000"/>
                </a:prstClr>
              </a:solidFill>
            </a:endParaRPr>
          </a:p>
        </p:txBody>
      </p:sp>
      <p:sp>
        <p:nvSpPr>
          <p:cNvPr id="104912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22"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23"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9124"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1049125"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26" name="Date Placeholder 3"/>
          <p:cNvSpPr>
            <a:spLocks noGrp="1"/>
          </p:cNvSpPr>
          <p:nvPr>
            <p:ph type="dt" sz="half" idx="10"/>
          </p:nvPr>
        </p:nvSpPr>
        <p:spPr/>
        <p:txBody>
          <a:bodyPr/>
          <a:lstStyle/>
          <a:p>
            <a:fld id="{3F31B514-8836-4D16-9302-4E8C7D2938D2}" type="datetime1">
              <a:rPr lang="en-US" smtClean="0">
                <a:solidFill>
                  <a:prstClr val="black">
                    <a:tint val="75000"/>
                  </a:prstClr>
                </a:solidFill>
              </a:rPr>
              <a:pPr/>
              <a:t>4/24/2022</a:t>
            </a:fld>
            <a:endParaRPr lang="en-US" dirty="0">
              <a:solidFill>
                <a:prstClr val="black">
                  <a:tint val="75000"/>
                </a:prstClr>
              </a:solidFill>
            </a:endParaRPr>
          </a:p>
        </p:txBody>
      </p:sp>
      <p:sp>
        <p:nvSpPr>
          <p:cNvPr id="104912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28"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78" name="Title 1"/>
          <p:cNvSpPr>
            <a:spLocks noGrp="1"/>
          </p:cNvSpPr>
          <p:nvPr>
            <p:ph type="title"/>
          </p:nvPr>
        </p:nvSpPr>
        <p:spPr/>
        <p:txBody>
          <a:bodyPr/>
          <a:lstStyle/>
          <a:p>
            <a:r>
              <a:rPr lang="en-US"/>
              <a:t>Click to edit Master title style</a:t>
            </a:r>
          </a:p>
        </p:txBody>
      </p:sp>
      <p:sp>
        <p:nvSpPr>
          <p:cNvPr id="104907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80" name="Date Placeholder 3"/>
          <p:cNvSpPr>
            <a:spLocks noGrp="1"/>
          </p:cNvSpPr>
          <p:nvPr>
            <p:ph type="dt" sz="half" idx="10"/>
          </p:nvPr>
        </p:nvSpPr>
        <p:spPr/>
        <p:txBody>
          <a:bodyPr/>
          <a:lstStyle/>
          <a:p>
            <a:fld id="{9600F9C5-81E3-4873-B76C-CDD9D0382DC0}" type="datetime1">
              <a:rPr lang="en-US" smtClean="0">
                <a:solidFill>
                  <a:prstClr val="black">
                    <a:tint val="75000"/>
                  </a:prstClr>
                </a:solidFill>
              </a:rPr>
              <a:pPr/>
              <a:t>4/24/2022</a:t>
            </a:fld>
            <a:endParaRPr lang="en-US" dirty="0">
              <a:solidFill>
                <a:prstClr val="black">
                  <a:tint val="75000"/>
                </a:prstClr>
              </a:solidFill>
            </a:endParaRPr>
          </a:p>
        </p:txBody>
      </p:sp>
      <p:sp>
        <p:nvSpPr>
          <p:cNvPr id="104908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82"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1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911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14" name="Date Placeholder 3"/>
          <p:cNvSpPr>
            <a:spLocks noGrp="1"/>
          </p:cNvSpPr>
          <p:nvPr>
            <p:ph type="dt" sz="half" idx="10"/>
          </p:nvPr>
        </p:nvSpPr>
        <p:spPr/>
        <p:txBody>
          <a:bodyPr/>
          <a:lstStyle/>
          <a:p>
            <a:fld id="{28F59803-1307-4CDA-BB28-1B5E2FA670B7}" type="datetime1">
              <a:rPr lang="en-US" smtClean="0">
                <a:solidFill>
                  <a:prstClr val="black">
                    <a:tint val="75000"/>
                  </a:prstClr>
                </a:solidFill>
              </a:rPr>
              <a:pPr/>
              <a:t>4/24/2022</a:t>
            </a:fld>
            <a:endParaRPr lang="en-US" dirty="0">
              <a:solidFill>
                <a:prstClr val="black">
                  <a:tint val="75000"/>
                </a:prstClr>
              </a:solidFill>
            </a:endParaRPr>
          </a:p>
        </p:txBody>
      </p:sp>
      <p:sp>
        <p:nvSpPr>
          <p:cNvPr id="1049115"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116"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39"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740"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741" name="Date Placeholder 3"/>
          <p:cNvSpPr>
            <a:spLocks noGrp="1"/>
          </p:cNvSpPr>
          <p:nvPr>
            <p:ph type="dt" sz="half" idx="10"/>
          </p:nvPr>
        </p:nvSpPr>
        <p:spPr/>
        <p:txBody>
          <a:bodyPr/>
          <a:lstStyle/>
          <a:p>
            <a:fld id="{CDC0376F-8E2A-4BE0-B258-F0AA9B3AE889}" type="datetime1">
              <a:rPr lang="en-US" smtClean="0">
                <a:solidFill>
                  <a:prstClr val="black">
                    <a:tint val="75000"/>
                  </a:prstClr>
                </a:solidFill>
              </a:rPr>
              <a:pPr/>
              <a:t>4/24/2022</a:t>
            </a:fld>
            <a:endParaRPr lang="en-US" dirty="0">
              <a:solidFill>
                <a:prstClr val="black">
                  <a:tint val="75000"/>
                </a:prstClr>
              </a:solidFill>
            </a:endParaRPr>
          </a:p>
        </p:txBody>
      </p:sp>
      <p:sp>
        <p:nvSpPr>
          <p:cNvPr id="104874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43"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50" name="Title 1"/>
          <p:cNvSpPr>
            <a:spLocks noGrp="1"/>
          </p:cNvSpPr>
          <p:nvPr>
            <p:ph type="title"/>
          </p:nvPr>
        </p:nvSpPr>
        <p:spPr/>
        <p:txBody>
          <a:bodyPr/>
          <a:lstStyle/>
          <a:p>
            <a:r>
              <a:rPr lang="en-US"/>
              <a:t>Click to edit Master title style</a:t>
            </a:r>
          </a:p>
        </p:txBody>
      </p:sp>
      <p:sp>
        <p:nvSpPr>
          <p:cNvPr id="104875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52" name="Date Placeholder 3"/>
          <p:cNvSpPr>
            <a:spLocks noGrp="1"/>
          </p:cNvSpPr>
          <p:nvPr>
            <p:ph type="dt" sz="half" idx="10"/>
          </p:nvPr>
        </p:nvSpPr>
        <p:spPr/>
        <p:txBody>
          <a:bodyPr/>
          <a:lstStyle/>
          <a:p>
            <a:fld id="{85FF4122-041D-4467-A8D6-6B750DF875FA}" type="datetime1">
              <a:rPr lang="en-US" smtClean="0">
                <a:solidFill>
                  <a:prstClr val="black">
                    <a:tint val="75000"/>
                  </a:prstClr>
                </a:solidFill>
              </a:rPr>
              <a:pPr/>
              <a:t>4/24/2022</a:t>
            </a:fld>
            <a:endParaRPr lang="en-US" dirty="0">
              <a:solidFill>
                <a:prstClr val="black">
                  <a:tint val="75000"/>
                </a:prstClr>
              </a:solidFill>
            </a:endParaRPr>
          </a:p>
        </p:txBody>
      </p:sp>
      <p:sp>
        <p:nvSpPr>
          <p:cNvPr id="1048753"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54"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20"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721"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22" name="Date Placeholder 3"/>
          <p:cNvSpPr>
            <a:spLocks noGrp="1"/>
          </p:cNvSpPr>
          <p:nvPr>
            <p:ph type="dt" sz="half" idx="10"/>
          </p:nvPr>
        </p:nvSpPr>
        <p:spPr/>
        <p:txBody>
          <a:bodyPr/>
          <a:lstStyle/>
          <a:p>
            <a:fld id="{AD2D15AF-0881-4BC6-9665-8FACE2547F4F}" type="datetime1">
              <a:rPr lang="en-US" smtClean="0">
                <a:solidFill>
                  <a:prstClr val="black">
                    <a:tint val="75000"/>
                  </a:prstClr>
                </a:solidFill>
              </a:rPr>
              <a:pPr/>
              <a:t>4/24/2022</a:t>
            </a:fld>
            <a:endParaRPr lang="en-US" dirty="0">
              <a:solidFill>
                <a:prstClr val="black">
                  <a:tint val="75000"/>
                </a:prstClr>
              </a:solidFill>
            </a:endParaRPr>
          </a:p>
        </p:txBody>
      </p:sp>
      <p:sp>
        <p:nvSpPr>
          <p:cNvPr id="1048723"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24"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10" name="Title 1"/>
          <p:cNvSpPr>
            <a:spLocks noGrp="1"/>
          </p:cNvSpPr>
          <p:nvPr>
            <p:ph type="title"/>
          </p:nvPr>
        </p:nvSpPr>
        <p:spPr/>
        <p:txBody>
          <a:bodyPr/>
          <a:lstStyle/>
          <a:p>
            <a:r>
              <a:rPr lang="en-US"/>
              <a:t>Click to edit Master title style</a:t>
            </a:r>
          </a:p>
        </p:txBody>
      </p:sp>
      <p:sp>
        <p:nvSpPr>
          <p:cNvPr id="1048711"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2"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3" name="Date Placeholder 4"/>
          <p:cNvSpPr>
            <a:spLocks noGrp="1"/>
          </p:cNvSpPr>
          <p:nvPr>
            <p:ph type="dt" sz="half" idx="10"/>
          </p:nvPr>
        </p:nvSpPr>
        <p:spPr/>
        <p:txBody>
          <a:bodyPr/>
          <a:lstStyle/>
          <a:p>
            <a:fld id="{62B75601-C8F4-4943-8F7A-8D0D0945D215}" type="datetime1">
              <a:rPr lang="en-US" smtClean="0">
                <a:solidFill>
                  <a:prstClr val="black">
                    <a:tint val="75000"/>
                  </a:prstClr>
                </a:solidFill>
              </a:rPr>
              <a:pPr/>
              <a:t>4/24/2022</a:t>
            </a:fld>
            <a:endParaRPr lang="en-US" dirty="0">
              <a:solidFill>
                <a:prstClr val="black">
                  <a:tint val="75000"/>
                </a:prstClr>
              </a:solidFill>
            </a:endParaRPr>
          </a:p>
        </p:txBody>
      </p:sp>
      <p:sp>
        <p:nvSpPr>
          <p:cNvPr id="1048714"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15"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25" name="Title 1"/>
          <p:cNvSpPr>
            <a:spLocks noGrp="1"/>
          </p:cNvSpPr>
          <p:nvPr>
            <p:ph type="title"/>
          </p:nvPr>
        </p:nvSpPr>
        <p:spPr/>
        <p:txBody>
          <a:bodyPr/>
          <a:lstStyle/>
          <a:p>
            <a:r>
              <a:rPr lang="en-US"/>
              <a:t>Click to edit Master title style</a:t>
            </a:r>
          </a:p>
        </p:txBody>
      </p:sp>
      <p:sp>
        <p:nvSpPr>
          <p:cNvPr id="1048726"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8"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0" name="Date Placeholder 6"/>
          <p:cNvSpPr>
            <a:spLocks noGrp="1"/>
          </p:cNvSpPr>
          <p:nvPr>
            <p:ph type="dt" sz="half" idx="10"/>
          </p:nvPr>
        </p:nvSpPr>
        <p:spPr/>
        <p:txBody>
          <a:bodyPr/>
          <a:lstStyle/>
          <a:p>
            <a:fld id="{5373E256-1565-4B3D-88AD-E45AD5F8981F}" type="datetime1">
              <a:rPr lang="en-US" smtClean="0">
                <a:solidFill>
                  <a:prstClr val="black">
                    <a:tint val="75000"/>
                  </a:prstClr>
                </a:solidFill>
              </a:rPr>
              <a:pPr/>
              <a:t>4/24/2022</a:t>
            </a:fld>
            <a:endParaRPr lang="en-US" dirty="0">
              <a:solidFill>
                <a:prstClr val="black">
                  <a:tint val="75000"/>
                </a:prstClr>
              </a:solidFill>
            </a:endParaRPr>
          </a:p>
        </p:txBody>
      </p:sp>
      <p:sp>
        <p:nvSpPr>
          <p:cNvPr id="1048731" name="Footer Placeholder 7"/>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32" name="Slide Number Placeholder 8"/>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35" name="Title 1"/>
          <p:cNvSpPr>
            <a:spLocks noGrp="1"/>
          </p:cNvSpPr>
          <p:nvPr>
            <p:ph type="title"/>
          </p:nvPr>
        </p:nvSpPr>
        <p:spPr/>
        <p:txBody>
          <a:bodyPr/>
          <a:lstStyle/>
          <a:p>
            <a:r>
              <a:rPr lang="en-US"/>
              <a:t>Click to edit Master title style</a:t>
            </a:r>
          </a:p>
        </p:txBody>
      </p:sp>
      <p:sp>
        <p:nvSpPr>
          <p:cNvPr id="1048936"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3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8"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3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0" name="Date Placeholder 6"/>
          <p:cNvSpPr>
            <a:spLocks noGrp="1"/>
          </p:cNvSpPr>
          <p:nvPr>
            <p:ph type="dt" sz="half" idx="10"/>
          </p:nvPr>
        </p:nvSpPr>
        <p:spPr/>
        <p:txBody>
          <a:bodyPr/>
          <a:lstStyle/>
          <a:p>
            <a:fld id="{CC9B8375-4DB9-4534-A4AA-11EB539DBE6F}" type="datetime1">
              <a:rPr lang="en-US" smtClean="0">
                <a:solidFill>
                  <a:prstClr val="black">
                    <a:tint val="75000"/>
                  </a:prstClr>
                </a:solidFill>
              </a:rPr>
              <a:pPr/>
              <a:t>4/24/2022</a:t>
            </a:fld>
            <a:endParaRPr lang="en-US" dirty="0">
              <a:solidFill>
                <a:prstClr val="black">
                  <a:tint val="75000"/>
                </a:prstClr>
              </a:solidFill>
            </a:endParaRPr>
          </a:p>
        </p:txBody>
      </p:sp>
      <p:sp>
        <p:nvSpPr>
          <p:cNvPr id="1048941" name="Footer Placeholder 7"/>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42" name="Slide Number Placeholder 8"/>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16" name="Title 1"/>
          <p:cNvSpPr>
            <a:spLocks noGrp="1"/>
          </p:cNvSpPr>
          <p:nvPr>
            <p:ph type="title"/>
          </p:nvPr>
        </p:nvSpPr>
        <p:spPr/>
        <p:txBody>
          <a:bodyPr/>
          <a:lstStyle/>
          <a:p>
            <a:r>
              <a:rPr lang="en-US"/>
              <a:t>Click to edit Master title style</a:t>
            </a:r>
          </a:p>
        </p:txBody>
      </p:sp>
      <p:sp>
        <p:nvSpPr>
          <p:cNvPr id="1048717" name="Date Placeholder 2"/>
          <p:cNvSpPr>
            <a:spLocks noGrp="1"/>
          </p:cNvSpPr>
          <p:nvPr>
            <p:ph type="dt" sz="half" idx="10"/>
          </p:nvPr>
        </p:nvSpPr>
        <p:spPr/>
        <p:txBody>
          <a:bodyPr/>
          <a:lstStyle/>
          <a:p>
            <a:fld id="{C93CA2A0-D38B-4D39-BBDF-C4AF618807AF}" type="datetime1">
              <a:rPr lang="en-US" smtClean="0">
                <a:solidFill>
                  <a:prstClr val="black">
                    <a:tint val="75000"/>
                  </a:prstClr>
                </a:solidFill>
              </a:rPr>
              <a:pPr/>
              <a:t>4/24/2022</a:t>
            </a:fld>
            <a:endParaRPr lang="en-US" dirty="0">
              <a:solidFill>
                <a:prstClr val="black">
                  <a:tint val="75000"/>
                </a:prstClr>
              </a:solidFill>
            </a:endParaRPr>
          </a:p>
        </p:txBody>
      </p:sp>
      <p:sp>
        <p:nvSpPr>
          <p:cNvPr id="1048718" name="Footer Placeholder 3"/>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19" name="Slide Number Placeholder 4"/>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55" name="Date Placeholder 1"/>
          <p:cNvSpPr>
            <a:spLocks noGrp="1"/>
          </p:cNvSpPr>
          <p:nvPr>
            <p:ph type="dt" sz="half" idx="10"/>
          </p:nvPr>
        </p:nvSpPr>
        <p:spPr/>
        <p:txBody>
          <a:bodyPr/>
          <a:lstStyle/>
          <a:p>
            <a:fld id="{492F8EBD-2C9F-4C46-9393-FF2A46961D60}" type="datetime1">
              <a:rPr lang="en-US" smtClean="0">
                <a:solidFill>
                  <a:prstClr val="black">
                    <a:tint val="75000"/>
                  </a:prstClr>
                </a:solidFill>
              </a:rPr>
              <a:pPr/>
              <a:t>4/24/2022</a:t>
            </a:fld>
            <a:endParaRPr lang="en-US" dirty="0">
              <a:solidFill>
                <a:prstClr val="black">
                  <a:tint val="75000"/>
                </a:prstClr>
              </a:solidFill>
            </a:endParaRPr>
          </a:p>
        </p:txBody>
      </p:sp>
      <p:sp>
        <p:nvSpPr>
          <p:cNvPr id="1048756" name="Footer Placeholder 2"/>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57" name="Slide Number Placeholder 3"/>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33"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73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5"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6" name="Date Placeholder 4"/>
          <p:cNvSpPr>
            <a:spLocks noGrp="1"/>
          </p:cNvSpPr>
          <p:nvPr>
            <p:ph type="dt" sz="half" idx="10"/>
          </p:nvPr>
        </p:nvSpPr>
        <p:spPr/>
        <p:txBody>
          <a:bodyPr/>
          <a:lstStyle/>
          <a:p>
            <a:fld id="{E385B9C7-3614-4C01-B82D-D1B62C4D3759}" type="datetime1">
              <a:rPr lang="en-US" smtClean="0">
                <a:solidFill>
                  <a:prstClr val="black">
                    <a:tint val="75000"/>
                  </a:prstClr>
                </a:solidFill>
              </a:rPr>
              <a:pPr/>
              <a:t>4/24/2022</a:t>
            </a:fld>
            <a:endParaRPr lang="en-US" dirty="0">
              <a:solidFill>
                <a:prstClr val="black">
                  <a:tint val="75000"/>
                </a:prstClr>
              </a:solidFill>
            </a:endParaRPr>
          </a:p>
        </p:txBody>
      </p:sp>
      <p:sp>
        <p:nvSpPr>
          <p:cNvPr id="1048737"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38"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44"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745"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746"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47" name="Date Placeholder 4"/>
          <p:cNvSpPr>
            <a:spLocks noGrp="1"/>
          </p:cNvSpPr>
          <p:nvPr>
            <p:ph type="dt" sz="half" idx="10"/>
          </p:nvPr>
        </p:nvSpPr>
        <p:spPr/>
        <p:txBody>
          <a:bodyPr/>
          <a:lstStyle/>
          <a:p>
            <a:fld id="{42857A23-4222-42E7-A531-219D1FD3D731}" type="datetime1">
              <a:rPr lang="en-US" smtClean="0">
                <a:solidFill>
                  <a:prstClr val="black">
                    <a:tint val="75000"/>
                  </a:prstClr>
                </a:solidFill>
              </a:rPr>
              <a:pPr/>
              <a:t>4/24/2022</a:t>
            </a:fld>
            <a:endParaRPr lang="en-US" dirty="0">
              <a:solidFill>
                <a:prstClr val="black">
                  <a:tint val="75000"/>
                </a:prstClr>
              </a:solidFill>
            </a:endParaRPr>
          </a:p>
        </p:txBody>
      </p:sp>
      <p:sp>
        <p:nvSpPr>
          <p:cNvPr id="1048748"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49"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58" name="Title 1"/>
          <p:cNvSpPr>
            <a:spLocks noGrp="1"/>
          </p:cNvSpPr>
          <p:nvPr>
            <p:ph type="title"/>
          </p:nvPr>
        </p:nvSpPr>
        <p:spPr/>
        <p:txBody>
          <a:bodyPr/>
          <a:lstStyle/>
          <a:p>
            <a:r>
              <a:rPr lang="en-US"/>
              <a:t>Click to edit Master title style</a:t>
            </a:r>
          </a:p>
        </p:txBody>
      </p:sp>
      <p:sp>
        <p:nvSpPr>
          <p:cNvPr id="104875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0" name="Date Placeholder 3"/>
          <p:cNvSpPr>
            <a:spLocks noGrp="1"/>
          </p:cNvSpPr>
          <p:nvPr>
            <p:ph type="dt" sz="half" idx="10"/>
          </p:nvPr>
        </p:nvSpPr>
        <p:spPr/>
        <p:txBody>
          <a:bodyPr/>
          <a:lstStyle/>
          <a:p>
            <a:fld id="{C3F30EB2-AA65-4365-9D34-33FF613A42F6}" type="datetime1">
              <a:rPr lang="en-US" smtClean="0">
                <a:solidFill>
                  <a:prstClr val="black">
                    <a:tint val="75000"/>
                  </a:prstClr>
                </a:solidFill>
              </a:rPr>
              <a:pPr/>
              <a:t>4/24/2022</a:t>
            </a:fld>
            <a:endParaRPr lang="en-US" dirty="0">
              <a:solidFill>
                <a:prstClr val="black">
                  <a:tint val="75000"/>
                </a:prstClr>
              </a:solidFill>
            </a:endParaRPr>
          </a:p>
        </p:txBody>
      </p:sp>
      <p:sp>
        <p:nvSpPr>
          <p:cNvPr id="104876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62"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0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70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7" name="Date Placeholder 3"/>
          <p:cNvSpPr>
            <a:spLocks noGrp="1"/>
          </p:cNvSpPr>
          <p:nvPr>
            <p:ph type="dt" sz="half" idx="10"/>
          </p:nvPr>
        </p:nvSpPr>
        <p:spPr/>
        <p:txBody>
          <a:bodyPr/>
          <a:lstStyle/>
          <a:p>
            <a:fld id="{E358E347-9986-4941-B2DF-CDA9CBFCC88A}" type="datetime1">
              <a:rPr lang="en-US" smtClean="0">
                <a:solidFill>
                  <a:prstClr val="black">
                    <a:tint val="75000"/>
                  </a:prstClr>
                </a:solidFill>
              </a:rPr>
              <a:pPr/>
              <a:t>4/24/2022</a:t>
            </a:fld>
            <a:endParaRPr lang="en-US" dirty="0">
              <a:solidFill>
                <a:prstClr val="black">
                  <a:tint val="75000"/>
                </a:prstClr>
              </a:solidFill>
            </a:endParaRPr>
          </a:p>
        </p:txBody>
      </p:sp>
      <p:sp>
        <p:nvSpPr>
          <p:cNvPr id="1048708"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709"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10"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9011"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9012" name="Date Placeholder 3"/>
          <p:cNvSpPr>
            <a:spLocks noGrp="1"/>
          </p:cNvSpPr>
          <p:nvPr>
            <p:ph type="dt" sz="half" idx="10"/>
          </p:nvPr>
        </p:nvSpPr>
        <p:spPr/>
        <p:txBody>
          <a:bodyPr/>
          <a:lstStyle/>
          <a:p>
            <a:fld id="{33CAB984-45AC-421A-AFBA-5F64A9173129}" type="datetime1">
              <a:rPr lang="en-US" smtClean="0">
                <a:solidFill>
                  <a:prstClr val="black">
                    <a:tint val="75000"/>
                  </a:prstClr>
                </a:solidFill>
              </a:rPr>
              <a:pPr/>
              <a:t>4/24/2022</a:t>
            </a:fld>
            <a:endParaRPr lang="en-US">
              <a:solidFill>
                <a:prstClr val="black">
                  <a:tint val="75000"/>
                </a:prstClr>
              </a:solidFill>
            </a:endParaRPr>
          </a:p>
        </p:txBody>
      </p:sp>
      <p:sp>
        <p:nvSpPr>
          <p:cNvPr id="1049013"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9014" name="Slide Number Placeholder 5"/>
          <p:cNvSpPr>
            <a:spLocks noGrp="1"/>
          </p:cNvSpPr>
          <p:nvPr>
            <p:ph type="sldNum" sz="quarter" idx="12"/>
          </p:nvPr>
        </p:nvSpPr>
        <p:spPr/>
        <p:txBody>
          <a:bodyPr/>
          <a:lstStyle/>
          <a:p>
            <a:fld id="{F6E31589-4CF0-40AA-AE1F-2304B184CE27}"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05" name="Title 1"/>
          <p:cNvSpPr>
            <a:spLocks noGrp="1"/>
          </p:cNvSpPr>
          <p:nvPr>
            <p:ph type="title"/>
          </p:nvPr>
        </p:nvSpPr>
        <p:spPr/>
        <p:txBody>
          <a:bodyPr/>
          <a:lstStyle/>
          <a:p>
            <a:r>
              <a:rPr lang="en-US"/>
              <a:t>Click to edit Master title style</a:t>
            </a:r>
          </a:p>
        </p:txBody>
      </p:sp>
      <p:sp>
        <p:nvSpPr>
          <p:cNvPr id="104900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07" name="Date Placeholder 3"/>
          <p:cNvSpPr>
            <a:spLocks noGrp="1"/>
          </p:cNvSpPr>
          <p:nvPr>
            <p:ph type="dt" sz="half" idx="10"/>
          </p:nvPr>
        </p:nvSpPr>
        <p:spPr/>
        <p:txBody>
          <a:bodyPr/>
          <a:lstStyle/>
          <a:p>
            <a:fld id="{E53A63A9-A3D3-4CD6-92F0-BBA01B4B1372}" type="datetime1">
              <a:rPr lang="en-US" smtClean="0">
                <a:solidFill>
                  <a:prstClr val="black">
                    <a:tint val="75000"/>
                  </a:prstClr>
                </a:solidFill>
              </a:rPr>
              <a:pPr/>
              <a:t>4/24/2022</a:t>
            </a:fld>
            <a:endParaRPr lang="en-US">
              <a:solidFill>
                <a:prstClr val="black">
                  <a:tint val="75000"/>
                </a:prstClr>
              </a:solidFill>
            </a:endParaRPr>
          </a:p>
        </p:txBody>
      </p:sp>
      <p:sp>
        <p:nvSpPr>
          <p:cNvPr id="1049008"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9009" name="Slide Number Placeholder 5"/>
          <p:cNvSpPr>
            <a:spLocks noGrp="1"/>
          </p:cNvSpPr>
          <p:nvPr>
            <p:ph type="sldNum" sz="quarter" idx="12"/>
          </p:nvPr>
        </p:nvSpPr>
        <p:spPr/>
        <p:txBody>
          <a:bodyPr/>
          <a:lstStyle/>
          <a:p>
            <a:fld id="{1AC17465-B07E-49F9-B0C8-3DD6CBD4455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89"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90"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91" name="Date Placeholder 3"/>
          <p:cNvSpPr>
            <a:spLocks noGrp="1"/>
          </p:cNvSpPr>
          <p:nvPr>
            <p:ph type="dt" sz="half" idx="10"/>
          </p:nvPr>
        </p:nvSpPr>
        <p:spPr/>
        <p:txBody>
          <a:bodyPr/>
          <a:lstStyle/>
          <a:p>
            <a:fld id="{106A60B8-1BFB-4DCC-BE88-2FD62705D048}" type="datetime1">
              <a:rPr lang="en-US" smtClean="0">
                <a:solidFill>
                  <a:prstClr val="black">
                    <a:tint val="75000"/>
                  </a:prstClr>
                </a:solidFill>
              </a:rPr>
              <a:pPr/>
              <a:t>4/24/2022</a:t>
            </a:fld>
            <a:endParaRPr lang="en-US">
              <a:solidFill>
                <a:prstClr val="black">
                  <a:tint val="75000"/>
                </a:prstClr>
              </a:solidFill>
            </a:endParaRPr>
          </a:p>
        </p:txBody>
      </p:sp>
      <p:sp>
        <p:nvSpPr>
          <p:cNvPr id="104899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93" name="Slide Number Placeholder 5"/>
          <p:cNvSpPr>
            <a:spLocks noGrp="1"/>
          </p:cNvSpPr>
          <p:nvPr>
            <p:ph type="sldNum" sz="quarter" idx="12"/>
          </p:nvPr>
        </p:nvSpPr>
        <p:spPr/>
        <p:txBody>
          <a:bodyPr/>
          <a:lstStyle/>
          <a:p>
            <a:fld id="{7EC4AF8F-9FC5-4711-9180-8FC781082657}"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99" name="Title 1"/>
          <p:cNvSpPr>
            <a:spLocks noGrp="1"/>
          </p:cNvSpPr>
          <p:nvPr>
            <p:ph type="title"/>
          </p:nvPr>
        </p:nvSpPr>
        <p:spPr/>
        <p:txBody>
          <a:bodyPr/>
          <a:lstStyle/>
          <a:p>
            <a:r>
              <a:rPr lang="en-US"/>
              <a:t>Click to edit Master title style</a:t>
            </a:r>
          </a:p>
        </p:txBody>
      </p:sp>
      <p:sp>
        <p:nvSpPr>
          <p:cNvPr id="104900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0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02" name="Date Placeholder 3"/>
          <p:cNvSpPr>
            <a:spLocks noGrp="1"/>
          </p:cNvSpPr>
          <p:nvPr>
            <p:ph type="dt" sz="half" idx="10"/>
          </p:nvPr>
        </p:nvSpPr>
        <p:spPr/>
        <p:txBody>
          <a:bodyPr/>
          <a:lstStyle/>
          <a:p>
            <a:fld id="{B8F98EB9-6EDE-4773-9700-20CA7B8CD0BF}" type="datetime1">
              <a:rPr lang="en-US" smtClean="0">
                <a:solidFill>
                  <a:prstClr val="black">
                    <a:tint val="75000"/>
                  </a:prstClr>
                </a:solidFill>
              </a:rPr>
              <a:pPr/>
              <a:t>4/24/2022</a:t>
            </a:fld>
            <a:endParaRPr lang="en-US">
              <a:solidFill>
                <a:prstClr val="black">
                  <a:tint val="75000"/>
                </a:prstClr>
              </a:solidFill>
            </a:endParaRPr>
          </a:p>
        </p:txBody>
      </p:sp>
      <p:sp>
        <p:nvSpPr>
          <p:cNvPr id="1049003"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9004" name="Slide Number Placeholder 5"/>
          <p:cNvSpPr>
            <a:spLocks noGrp="1"/>
          </p:cNvSpPr>
          <p:nvPr>
            <p:ph type="sldNum" sz="quarter" idx="12"/>
          </p:nvPr>
        </p:nvSpPr>
        <p:spPr/>
        <p:txBody>
          <a:bodyPr/>
          <a:lstStyle/>
          <a:p>
            <a:fld id="{49436F5F-35CC-4834-8440-B9361107AE70}"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99" name="Title 1"/>
          <p:cNvSpPr>
            <a:spLocks noGrp="1"/>
          </p:cNvSpPr>
          <p:nvPr>
            <p:ph type="title"/>
          </p:nvPr>
        </p:nvSpPr>
        <p:spPr/>
        <p:txBody>
          <a:bodyPr/>
          <a:lstStyle/>
          <a:p>
            <a:r>
              <a:rPr lang="en-US"/>
              <a:t>Click to edit Master title style</a:t>
            </a:r>
          </a:p>
        </p:txBody>
      </p:sp>
      <p:sp>
        <p:nvSpPr>
          <p:cNvPr id="1048900" name="Date Placeholder 2"/>
          <p:cNvSpPr>
            <a:spLocks noGrp="1"/>
          </p:cNvSpPr>
          <p:nvPr>
            <p:ph type="dt" sz="half" idx="10"/>
          </p:nvPr>
        </p:nvSpPr>
        <p:spPr/>
        <p:txBody>
          <a:bodyPr/>
          <a:lstStyle/>
          <a:p>
            <a:fld id="{E053DB6B-1646-40A8-AF53-E03910B14894}" type="datetime1">
              <a:rPr lang="en-US" smtClean="0">
                <a:solidFill>
                  <a:prstClr val="black">
                    <a:tint val="75000"/>
                  </a:prstClr>
                </a:solidFill>
              </a:rPr>
              <a:pPr/>
              <a:t>4/24/2022</a:t>
            </a:fld>
            <a:endParaRPr lang="en-US" dirty="0">
              <a:solidFill>
                <a:prstClr val="black">
                  <a:tint val="75000"/>
                </a:prstClr>
              </a:solidFill>
            </a:endParaRPr>
          </a:p>
        </p:txBody>
      </p:sp>
      <p:sp>
        <p:nvSpPr>
          <p:cNvPr id="1048901" name="Footer Placeholder 3"/>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02" name="Slide Number Placeholder 4"/>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62" name="Title 1"/>
          <p:cNvSpPr>
            <a:spLocks noGrp="1"/>
          </p:cNvSpPr>
          <p:nvPr>
            <p:ph type="title"/>
          </p:nvPr>
        </p:nvSpPr>
        <p:spPr/>
        <p:txBody>
          <a:bodyPr/>
          <a:lstStyle/>
          <a:p>
            <a:r>
              <a:rPr lang="en-US"/>
              <a:t>Click to edit Master title style</a:t>
            </a:r>
          </a:p>
        </p:txBody>
      </p:sp>
      <p:sp>
        <p:nvSpPr>
          <p:cNvPr id="104896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6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6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67" name="Date Placeholder 3"/>
          <p:cNvSpPr>
            <a:spLocks noGrp="1"/>
          </p:cNvSpPr>
          <p:nvPr>
            <p:ph type="dt" sz="half" idx="10"/>
          </p:nvPr>
        </p:nvSpPr>
        <p:spPr/>
        <p:txBody>
          <a:bodyPr/>
          <a:lstStyle/>
          <a:p>
            <a:fld id="{CA7F2937-3AFA-4740-8608-57CF945E685C}" type="datetime1">
              <a:rPr lang="en-US" smtClean="0">
                <a:solidFill>
                  <a:prstClr val="black">
                    <a:tint val="75000"/>
                  </a:prstClr>
                </a:solidFill>
              </a:rPr>
              <a:pPr/>
              <a:t>4/24/2022</a:t>
            </a:fld>
            <a:endParaRPr lang="en-US">
              <a:solidFill>
                <a:prstClr val="black">
                  <a:tint val="75000"/>
                </a:prstClr>
              </a:solidFill>
            </a:endParaRPr>
          </a:p>
        </p:txBody>
      </p:sp>
      <p:sp>
        <p:nvSpPr>
          <p:cNvPr id="1048968"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69" name="Slide Number Placeholder 5"/>
          <p:cNvSpPr>
            <a:spLocks noGrp="1"/>
          </p:cNvSpPr>
          <p:nvPr>
            <p:ph type="sldNum" sz="quarter" idx="12"/>
          </p:nvPr>
        </p:nvSpPr>
        <p:spPr/>
        <p:txBody>
          <a:bodyPr/>
          <a:lstStyle/>
          <a:p>
            <a:fld id="{7250FBA6-13FF-4A96-AC65-CC35C22AF59D}"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79" name="Title 1"/>
          <p:cNvSpPr>
            <a:spLocks noGrp="1"/>
          </p:cNvSpPr>
          <p:nvPr>
            <p:ph type="title"/>
          </p:nvPr>
        </p:nvSpPr>
        <p:spPr/>
        <p:txBody>
          <a:bodyPr/>
          <a:lstStyle/>
          <a:p>
            <a:r>
              <a:rPr lang="en-US"/>
              <a:t>Click to edit Master title style</a:t>
            </a:r>
          </a:p>
        </p:txBody>
      </p:sp>
      <p:sp>
        <p:nvSpPr>
          <p:cNvPr id="1048980" name="Date Placeholder 3"/>
          <p:cNvSpPr>
            <a:spLocks noGrp="1"/>
          </p:cNvSpPr>
          <p:nvPr>
            <p:ph type="dt" sz="half" idx="10"/>
          </p:nvPr>
        </p:nvSpPr>
        <p:spPr/>
        <p:txBody>
          <a:bodyPr/>
          <a:lstStyle/>
          <a:p>
            <a:fld id="{F8183DE9-15A8-4F98-A832-47F77DF22B94}" type="datetime1">
              <a:rPr lang="en-US" smtClean="0">
                <a:solidFill>
                  <a:prstClr val="black">
                    <a:tint val="75000"/>
                  </a:prstClr>
                </a:solidFill>
              </a:rPr>
              <a:pPr/>
              <a:t>4/24/2022</a:t>
            </a:fld>
            <a:endParaRPr lang="en-US">
              <a:solidFill>
                <a:prstClr val="black">
                  <a:tint val="75000"/>
                </a:prstClr>
              </a:solidFill>
            </a:endParaRPr>
          </a:p>
        </p:txBody>
      </p:sp>
      <p:sp>
        <p:nvSpPr>
          <p:cNvPr id="1048981"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82" name="Slide Number Placeholder 5"/>
          <p:cNvSpPr>
            <a:spLocks noGrp="1"/>
          </p:cNvSpPr>
          <p:nvPr>
            <p:ph type="sldNum" sz="quarter" idx="12"/>
          </p:nvPr>
        </p:nvSpPr>
        <p:spPr/>
        <p:txBody>
          <a:bodyPr/>
          <a:lstStyle/>
          <a:p>
            <a:fld id="{0AE675BA-7C4F-4842-BA1D-C1ADD5B8C399}"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76" name="Date Placeholder 3"/>
          <p:cNvSpPr>
            <a:spLocks noGrp="1"/>
          </p:cNvSpPr>
          <p:nvPr>
            <p:ph type="dt" sz="half" idx="10"/>
          </p:nvPr>
        </p:nvSpPr>
        <p:spPr/>
        <p:txBody>
          <a:bodyPr/>
          <a:lstStyle/>
          <a:p>
            <a:fld id="{F17BB005-8759-4259-8DE7-361A9C2BFB24}" type="datetime1">
              <a:rPr lang="en-US" smtClean="0">
                <a:solidFill>
                  <a:prstClr val="black">
                    <a:tint val="75000"/>
                  </a:prstClr>
                </a:solidFill>
              </a:rPr>
              <a:pPr/>
              <a:t>4/24/2022</a:t>
            </a:fld>
            <a:endParaRPr lang="en-US">
              <a:solidFill>
                <a:prstClr val="black">
                  <a:tint val="75000"/>
                </a:prstClr>
              </a:solidFill>
            </a:endParaRPr>
          </a:p>
        </p:txBody>
      </p:sp>
      <p:sp>
        <p:nvSpPr>
          <p:cNvPr id="104897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78" name="Slide Number Placeholder 5"/>
          <p:cNvSpPr>
            <a:spLocks noGrp="1"/>
          </p:cNvSpPr>
          <p:nvPr>
            <p:ph type="sldNum" sz="quarter" idx="12"/>
          </p:nvPr>
        </p:nvSpPr>
        <p:spPr/>
        <p:txBody>
          <a:bodyPr/>
          <a:lstStyle/>
          <a:p>
            <a:fld id="{2DF0C9FB-3DEE-456F-B19A-71924DA208A4}"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70"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71"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72"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73" name="Date Placeholder 3"/>
          <p:cNvSpPr>
            <a:spLocks noGrp="1"/>
          </p:cNvSpPr>
          <p:nvPr>
            <p:ph type="dt" sz="half" idx="10"/>
          </p:nvPr>
        </p:nvSpPr>
        <p:spPr/>
        <p:txBody>
          <a:bodyPr/>
          <a:lstStyle/>
          <a:p>
            <a:fld id="{ECB54B6E-2FB9-4AE3-AAA0-14015E6BF81B}" type="datetime1">
              <a:rPr lang="en-US" smtClean="0">
                <a:solidFill>
                  <a:prstClr val="black">
                    <a:tint val="75000"/>
                  </a:prstClr>
                </a:solidFill>
              </a:rPr>
              <a:pPr/>
              <a:t>4/24/2022</a:t>
            </a:fld>
            <a:endParaRPr lang="en-US">
              <a:solidFill>
                <a:prstClr val="black">
                  <a:tint val="75000"/>
                </a:prstClr>
              </a:solidFill>
            </a:endParaRPr>
          </a:p>
        </p:txBody>
      </p:sp>
      <p:sp>
        <p:nvSpPr>
          <p:cNvPr id="104897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75" name="Slide Number Placeholder 5"/>
          <p:cNvSpPr>
            <a:spLocks noGrp="1"/>
          </p:cNvSpPr>
          <p:nvPr>
            <p:ph type="sldNum" sz="quarter" idx="12"/>
          </p:nvPr>
        </p:nvSpPr>
        <p:spPr/>
        <p:txBody>
          <a:bodyPr/>
          <a:lstStyle/>
          <a:p>
            <a:fld id="{B60A35FD-ED45-4775-994F-C5327EC6E47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83"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984"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1048985"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86" name="Date Placeholder 3"/>
          <p:cNvSpPr>
            <a:spLocks noGrp="1"/>
          </p:cNvSpPr>
          <p:nvPr>
            <p:ph type="dt" sz="half" idx="10"/>
          </p:nvPr>
        </p:nvSpPr>
        <p:spPr/>
        <p:txBody>
          <a:bodyPr/>
          <a:lstStyle/>
          <a:p>
            <a:fld id="{3E0CB0BD-1C92-4F52-8E17-8A008BA11029}" type="datetime1">
              <a:rPr lang="en-US" smtClean="0">
                <a:solidFill>
                  <a:prstClr val="black">
                    <a:tint val="75000"/>
                  </a:prstClr>
                </a:solidFill>
              </a:rPr>
              <a:pPr/>
              <a:t>4/24/2022</a:t>
            </a:fld>
            <a:endParaRPr lang="en-US">
              <a:solidFill>
                <a:prstClr val="black">
                  <a:tint val="75000"/>
                </a:prstClr>
              </a:solidFill>
            </a:endParaRPr>
          </a:p>
        </p:txBody>
      </p:sp>
      <p:sp>
        <p:nvSpPr>
          <p:cNvPr id="104898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88" name="Slide Number Placeholder 5"/>
          <p:cNvSpPr>
            <a:spLocks noGrp="1"/>
          </p:cNvSpPr>
          <p:nvPr>
            <p:ph type="sldNum" sz="quarter" idx="12"/>
          </p:nvPr>
        </p:nvSpPr>
        <p:spPr/>
        <p:txBody>
          <a:bodyPr/>
          <a:lstStyle/>
          <a:p>
            <a:fld id="{644B62D7-7113-4184-AD6D-4192D56750C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94" name="Title 1"/>
          <p:cNvSpPr>
            <a:spLocks noGrp="1"/>
          </p:cNvSpPr>
          <p:nvPr>
            <p:ph type="title"/>
          </p:nvPr>
        </p:nvSpPr>
        <p:spPr/>
        <p:txBody>
          <a:bodyPr/>
          <a:lstStyle/>
          <a:p>
            <a:r>
              <a:rPr lang="en-US"/>
              <a:t>Click to edit Master title style</a:t>
            </a:r>
          </a:p>
        </p:txBody>
      </p:sp>
      <p:sp>
        <p:nvSpPr>
          <p:cNvPr id="104899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96" name="Date Placeholder 3"/>
          <p:cNvSpPr>
            <a:spLocks noGrp="1"/>
          </p:cNvSpPr>
          <p:nvPr>
            <p:ph type="dt" sz="half" idx="10"/>
          </p:nvPr>
        </p:nvSpPr>
        <p:spPr/>
        <p:txBody>
          <a:bodyPr/>
          <a:lstStyle/>
          <a:p>
            <a:fld id="{48E67023-24F4-4D36-9D25-1F6F79D2734E}" type="datetime1">
              <a:rPr lang="en-US" smtClean="0">
                <a:solidFill>
                  <a:prstClr val="black">
                    <a:tint val="75000"/>
                  </a:prstClr>
                </a:solidFill>
              </a:rPr>
              <a:pPr/>
              <a:t>4/24/2022</a:t>
            </a:fld>
            <a:endParaRPr lang="en-US">
              <a:solidFill>
                <a:prstClr val="black">
                  <a:tint val="75000"/>
                </a:prstClr>
              </a:solidFill>
            </a:endParaRPr>
          </a:p>
        </p:txBody>
      </p:sp>
      <p:sp>
        <p:nvSpPr>
          <p:cNvPr id="104899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98" name="Slide Number Placeholder 5"/>
          <p:cNvSpPr>
            <a:spLocks noGrp="1"/>
          </p:cNvSpPr>
          <p:nvPr>
            <p:ph type="sldNum" sz="quarter" idx="12"/>
          </p:nvPr>
        </p:nvSpPr>
        <p:spPr/>
        <p:txBody>
          <a:bodyPr/>
          <a:lstStyle/>
          <a:p>
            <a:fld id="{983696B4-2EEF-4003-92BD-027666ABC495}"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57"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958"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9" name="Date Placeholder 3"/>
          <p:cNvSpPr>
            <a:spLocks noGrp="1"/>
          </p:cNvSpPr>
          <p:nvPr>
            <p:ph type="dt" sz="half" idx="10"/>
          </p:nvPr>
        </p:nvSpPr>
        <p:spPr/>
        <p:txBody>
          <a:bodyPr/>
          <a:lstStyle/>
          <a:p>
            <a:fld id="{81EC4694-1D54-46A7-9187-D68CD1D9277D}" type="datetime1">
              <a:rPr lang="en-US" smtClean="0">
                <a:solidFill>
                  <a:prstClr val="black">
                    <a:tint val="75000"/>
                  </a:prstClr>
                </a:solidFill>
              </a:rPr>
              <a:pPr/>
              <a:t>4/24/2022</a:t>
            </a:fld>
            <a:endParaRPr lang="en-US">
              <a:solidFill>
                <a:prstClr val="black">
                  <a:tint val="75000"/>
                </a:prstClr>
              </a:solidFill>
            </a:endParaRPr>
          </a:p>
        </p:txBody>
      </p:sp>
      <p:sp>
        <p:nvSpPr>
          <p:cNvPr id="1048960"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p>
        </p:txBody>
      </p:sp>
      <p:sp>
        <p:nvSpPr>
          <p:cNvPr id="1048961" name="Slide Number Placeholder 5"/>
          <p:cNvSpPr>
            <a:spLocks noGrp="1"/>
          </p:cNvSpPr>
          <p:nvPr>
            <p:ph type="sldNum" sz="quarter" idx="12"/>
          </p:nvPr>
        </p:nvSpPr>
        <p:spPr/>
        <p:txBody>
          <a:bodyPr/>
          <a:lstStyle/>
          <a:p>
            <a:fld id="{16B979A3-0A00-44C1-90A5-061655062AC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31"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832"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33" name="Date Placeholder 3"/>
          <p:cNvSpPr>
            <a:spLocks noGrp="1"/>
          </p:cNvSpPr>
          <p:nvPr>
            <p:ph type="dt" sz="half" idx="10"/>
          </p:nvPr>
        </p:nvSpPr>
        <p:spPr/>
        <p:txBody>
          <a:bodyPr/>
          <a:lstStyle/>
          <a:p>
            <a:fld id="{452DDB87-22F9-4C04-B681-2EDB58D9E5E1}" type="datetime1">
              <a:rPr lang="en-US" smtClean="0">
                <a:solidFill>
                  <a:prstClr val="black">
                    <a:tint val="75000"/>
                  </a:prstClr>
                </a:solidFill>
              </a:rPr>
              <a:pPr/>
              <a:t>4/24/2022</a:t>
            </a:fld>
            <a:endParaRPr lang="en-US" dirty="0">
              <a:solidFill>
                <a:prstClr val="black">
                  <a:tint val="75000"/>
                </a:prstClr>
              </a:solidFill>
            </a:endParaRPr>
          </a:p>
        </p:txBody>
      </p:sp>
      <p:sp>
        <p:nvSpPr>
          <p:cNvPr id="1048834"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35" name="Slide Number Placeholder 5"/>
          <p:cNvSpPr>
            <a:spLocks noGrp="1"/>
          </p:cNvSpPr>
          <p:nvPr>
            <p:ph type="sldNum" sz="quarter" idx="12"/>
          </p:nvPr>
        </p:nvSpPr>
        <p:spPr/>
        <p:txBody>
          <a:bodyPr/>
          <a:lstStyle>
            <a:lvl1pPr>
              <a:defRPr b="1">
                <a:solidFill>
                  <a:schemeClr val="tx1"/>
                </a:solidFill>
              </a:defRPr>
            </a:lvl1p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79" name="Title 1"/>
          <p:cNvSpPr>
            <a:spLocks noGrp="1"/>
          </p:cNvSpPr>
          <p:nvPr>
            <p:ph type="title"/>
          </p:nvPr>
        </p:nvSpPr>
        <p:spPr/>
        <p:txBody>
          <a:bodyPr/>
          <a:lstStyle/>
          <a:p>
            <a:r>
              <a:rPr lang="en-US"/>
              <a:t>Click to edit Master title style</a:t>
            </a:r>
          </a:p>
        </p:txBody>
      </p:sp>
      <p:sp>
        <p:nvSpPr>
          <p:cNvPr id="104888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81" name="Date Placeholder 3"/>
          <p:cNvSpPr>
            <a:spLocks noGrp="1"/>
          </p:cNvSpPr>
          <p:nvPr>
            <p:ph type="dt" sz="half" idx="10"/>
          </p:nvPr>
        </p:nvSpPr>
        <p:spPr/>
        <p:txBody>
          <a:bodyPr/>
          <a:lstStyle/>
          <a:p>
            <a:fld id="{60D68489-287B-4FF8-8DC2-C68184E547E5}" type="datetime1">
              <a:rPr lang="en-US" smtClean="0">
                <a:solidFill>
                  <a:prstClr val="black">
                    <a:tint val="75000"/>
                  </a:prstClr>
                </a:solidFill>
              </a:rPr>
              <a:pPr/>
              <a:t>4/24/2022</a:t>
            </a:fld>
            <a:endParaRPr lang="en-US" dirty="0">
              <a:solidFill>
                <a:prstClr val="black">
                  <a:tint val="75000"/>
                </a:prstClr>
              </a:solidFill>
            </a:endParaRPr>
          </a:p>
        </p:txBody>
      </p:sp>
      <p:sp>
        <p:nvSpPr>
          <p:cNvPr id="104888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83"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84"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885"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886" name="Date Placeholder 3"/>
          <p:cNvSpPr>
            <a:spLocks noGrp="1"/>
          </p:cNvSpPr>
          <p:nvPr>
            <p:ph type="dt" sz="half" idx="10"/>
          </p:nvPr>
        </p:nvSpPr>
        <p:spPr/>
        <p:txBody>
          <a:bodyPr/>
          <a:lstStyle/>
          <a:p>
            <a:fld id="{AA2EBA64-527D-4E8B-B4E9-D88ED41FAF7B}" type="datetime1">
              <a:rPr lang="en-US" smtClean="0">
                <a:solidFill>
                  <a:prstClr val="black">
                    <a:tint val="75000"/>
                  </a:prstClr>
                </a:solidFill>
              </a:rPr>
              <a:pPr/>
              <a:t>4/24/2022</a:t>
            </a:fld>
            <a:endParaRPr lang="en-US" dirty="0">
              <a:solidFill>
                <a:prstClr val="black">
                  <a:tint val="75000"/>
                </a:prstClr>
              </a:solidFill>
            </a:endParaRPr>
          </a:p>
        </p:txBody>
      </p:sp>
      <p:sp>
        <p:nvSpPr>
          <p:cNvPr id="1048887"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88"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43" name="Date Placeholder 1"/>
          <p:cNvSpPr>
            <a:spLocks noGrp="1"/>
          </p:cNvSpPr>
          <p:nvPr>
            <p:ph type="dt" sz="half" idx="10"/>
          </p:nvPr>
        </p:nvSpPr>
        <p:spPr/>
        <p:txBody>
          <a:bodyPr/>
          <a:lstStyle/>
          <a:p>
            <a:fld id="{7448459C-9DFB-492F-BB54-447056259DDF}" type="datetime1">
              <a:rPr lang="en-US" smtClean="0">
                <a:solidFill>
                  <a:prstClr val="black">
                    <a:tint val="75000"/>
                  </a:prstClr>
                </a:solidFill>
              </a:rPr>
              <a:pPr/>
              <a:t>4/24/2022</a:t>
            </a:fld>
            <a:endParaRPr lang="en-US" dirty="0">
              <a:solidFill>
                <a:prstClr val="black">
                  <a:tint val="75000"/>
                </a:prstClr>
              </a:solidFill>
            </a:endParaRPr>
          </a:p>
        </p:txBody>
      </p:sp>
      <p:sp>
        <p:nvSpPr>
          <p:cNvPr id="1048944" name="Footer Placeholder 2"/>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45" name="Slide Number Placeholder 3"/>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65" name="Title 1"/>
          <p:cNvSpPr>
            <a:spLocks noGrp="1"/>
          </p:cNvSpPr>
          <p:nvPr>
            <p:ph type="title"/>
          </p:nvPr>
        </p:nvSpPr>
        <p:spPr/>
        <p:txBody>
          <a:bodyPr/>
          <a:lstStyle/>
          <a:p>
            <a:r>
              <a:rPr lang="en-US"/>
              <a:t>Click to edit Master title style</a:t>
            </a:r>
          </a:p>
        </p:txBody>
      </p:sp>
      <p:sp>
        <p:nvSpPr>
          <p:cNvPr id="104886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6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68" name="Date Placeholder 4"/>
          <p:cNvSpPr>
            <a:spLocks noGrp="1"/>
          </p:cNvSpPr>
          <p:nvPr>
            <p:ph type="dt" sz="half" idx="10"/>
          </p:nvPr>
        </p:nvSpPr>
        <p:spPr/>
        <p:txBody>
          <a:bodyPr/>
          <a:lstStyle/>
          <a:p>
            <a:fld id="{57536A40-A3EB-4535-9335-4C362D440F5A}" type="datetime1">
              <a:rPr lang="en-US" smtClean="0">
                <a:solidFill>
                  <a:prstClr val="black">
                    <a:tint val="75000"/>
                  </a:prstClr>
                </a:solidFill>
              </a:rPr>
              <a:pPr/>
              <a:t>4/24/2022</a:t>
            </a:fld>
            <a:endParaRPr lang="en-US" dirty="0">
              <a:solidFill>
                <a:prstClr val="black">
                  <a:tint val="75000"/>
                </a:prstClr>
              </a:solidFill>
            </a:endParaRPr>
          </a:p>
        </p:txBody>
      </p:sp>
      <p:sp>
        <p:nvSpPr>
          <p:cNvPr id="1048869"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70"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71" name="Title 1"/>
          <p:cNvSpPr>
            <a:spLocks noGrp="1"/>
          </p:cNvSpPr>
          <p:nvPr>
            <p:ph type="title"/>
          </p:nvPr>
        </p:nvSpPr>
        <p:spPr/>
        <p:txBody>
          <a:bodyPr/>
          <a:lstStyle/>
          <a:p>
            <a:r>
              <a:rPr lang="en-US"/>
              <a:t>Click to edit Master title style</a:t>
            </a:r>
          </a:p>
        </p:txBody>
      </p:sp>
      <p:sp>
        <p:nvSpPr>
          <p:cNvPr id="1048872"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7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74"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7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76" name="Date Placeholder 6"/>
          <p:cNvSpPr>
            <a:spLocks noGrp="1"/>
          </p:cNvSpPr>
          <p:nvPr>
            <p:ph type="dt" sz="half" idx="10"/>
          </p:nvPr>
        </p:nvSpPr>
        <p:spPr/>
        <p:txBody>
          <a:bodyPr/>
          <a:lstStyle/>
          <a:p>
            <a:fld id="{043C99AF-55FA-42F8-9981-41F11B0FD704}" type="datetime1">
              <a:rPr lang="en-US" smtClean="0">
                <a:solidFill>
                  <a:prstClr val="black">
                    <a:tint val="75000"/>
                  </a:prstClr>
                </a:solidFill>
              </a:rPr>
              <a:pPr/>
              <a:t>4/24/2022</a:t>
            </a:fld>
            <a:endParaRPr lang="en-US" dirty="0">
              <a:solidFill>
                <a:prstClr val="black">
                  <a:tint val="75000"/>
                </a:prstClr>
              </a:solidFill>
            </a:endParaRPr>
          </a:p>
        </p:txBody>
      </p:sp>
      <p:sp>
        <p:nvSpPr>
          <p:cNvPr id="1048877" name="Footer Placeholder 7"/>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78" name="Slide Number Placeholder 8"/>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39" name="Title 1"/>
          <p:cNvSpPr>
            <a:spLocks noGrp="1"/>
          </p:cNvSpPr>
          <p:nvPr>
            <p:ph type="title"/>
          </p:nvPr>
        </p:nvSpPr>
        <p:spPr/>
        <p:txBody>
          <a:bodyPr/>
          <a:lstStyle/>
          <a:p>
            <a:r>
              <a:rPr lang="en-US"/>
              <a:t>Click to edit Master title style</a:t>
            </a:r>
          </a:p>
        </p:txBody>
      </p:sp>
      <p:sp>
        <p:nvSpPr>
          <p:cNvPr id="1048840" name="Date Placeholder 2"/>
          <p:cNvSpPr>
            <a:spLocks noGrp="1"/>
          </p:cNvSpPr>
          <p:nvPr>
            <p:ph type="dt" sz="half" idx="10"/>
          </p:nvPr>
        </p:nvSpPr>
        <p:spPr/>
        <p:txBody>
          <a:bodyPr/>
          <a:lstStyle/>
          <a:p>
            <a:fld id="{5E94D465-13C0-4167-9040-76F899468D1E}" type="datetime1">
              <a:rPr lang="en-US" smtClean="0">
                <a:solidFill>
                  <a:prstClr val="black">
                    <a:tint val="75000"/>
                  </a:prstClr>
                </a:solidFill>
              </a:rPr>
              <a:pPr/>
              <a:t>4/24/2022</a:t>
            </a:fld>
            <a:endParaRPr lang="en-US" dirty="0">
              <a:solidFill>
                <a:prstClr val="black">
                  <a:tint val="75000"/>
                </a:prstClr>
              </a:solidFill>
            </a:endParaRPr>
          </a:p>
        </p:txBody>
      </p:sp>
      <p:sp>
        <p:nvSpPr>
          <p:cNvPr id="1048841" name="Footer Placeholder 3"/>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42" name="Slide Number Placeholder 4"/>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36" name="Date Placeholder 1"/>
          <p:cNvSpPr>
            <a:spLocks noGrp="1"/>
          </p:cNvSpPr>
          <p:nvPr>
            <p:ph type="dt" sz="half" idx="10"/>
          </p:nvPr>
        </p:nvSpPr>
        <p:spPr/>
        <p:txBody>
          <a:bodyPr/>
          <a:lstStyle/>
          <a:p>
            <a:fld id="{8F40498A-215F-4F1F-AC6B-7AF5C120752A}" type="datetime1">
              <a:rPr lang="en-US" smtClean="0">
                <a:solidFill>
                  <a:prstClr val="black">
                    <a:tint val="75000"/>
                  </a:prstClr>
                </a:solidFill>
              </a:rPr>
              <a:pPr/>
              <a:t>4/24/2022</a:t>
            </a:fld>
            <a:endParaRPr lang="en-US" dirty="0">
              <a:solidFill>
                <a:prstClr val="black">
                  <a:tint val="75000"/>
                </a:prstClr>
              </a:solidFill>
            </a:endParaRPr>
          </a:p>
        </p:txBody>
      </p:sp>
      <p:sp>
        <p:nvSpPr>
          <p:cNvPr id="1048837" name="Footer Placeholder 2"/>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38" name="Slide Number Placeholder 3"/>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43"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84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5"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6" name="Date Placeholder 4"/>
          <p:cNvSpPr>
            <a:spLocks noGrp="1"/>
          </p:cNvSpPr>
          <p:nvPr>
            <p:ph type="dt" sz="half" idx="10"/>
          </p:nvPr>
        </p:nvSpPr>
        <p:spPr/>
        <p:txBody>
          <a:bodyPr/>
          <a:lstStyle/>
          <a:p>
            <a:fld id="{6136D48D-C208-4E78-ADB1-35D757CD508D}" type="datetime1">
              <a:rPr lang="en-US" smtClean="0">
                <a:solidFill>
                  <a:prstClr val="black">
                    <a:tint val="75000"/>
                  </a:prstClr>
                </a:solidFill>
              </a:rPr>
              <a:pPr/>
              <a:t>4/24/2022</a:t>
            </a:fld>
            <a:endParaRPr lang="en-US" dirty="0">
              <a:solidFill>
                <a:prstClr val="black">
                  <a:tint val="75000"/>
                </a:prstClr>
              </a:solidFill>
            </a:endParaRPr>
          </a:p>
        </p:txBody>
      </p:sp>
      <p:sp>
        <p:nvSpPr>
          <p:cNvPr id="1048847"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48"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54"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855"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856"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57" name="Date Placeholder 4"/>
          <p:cNvSpPr>
            <a:spLocks noGrp="1"/>
          </p:cNvSpPr>
          <p:nvPr>
            <p:ph type="dt" sz="half" idx="10"/>
          </p:nvPr>
        </p:nvSpPr>
        <p:spPr/>
        <p:txBody>
          <a:bodyPr/>
          <a:lstStyle/>
          <a:p>
            <a:fld id="{4BA6936C-2FB5-43D1-A0C4-5B9937C3B405}" type="datetime1">
              <a:rPr lang="en-US" smtClean="0">
                <a:solidFill>
                  <a:prstClr val="black">
                    <a:tint val="75000"/>
                  </a:prstClr>
                </a:solidFill>
              </a:rPr>
              <a:pPr/>
              <a:t>4/24/2022</a:t>
            </a:fld>
            <a:endParaRPr lang="en-US" dirty="0">
              <a:solidFill>
                <a:prstClr val="black">
                  <a:tint val="75000"/>
                </a:prstClr>
              </a:solidFill>
            </a:endParaRPr>
          </a:p>
        </p:txBody>
      </p:sp>
      <p:sp>
        <p:nvSpPr>
          <p:cNvPr id="1048858"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59"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60" name="Title 1"/>
          <p:cNvSpPr>
            <a:spLocks noGrp="1"/>
          </p:cNvSpPr>
          <p:nvPr>
            <p:ph type="title"/>
          </p:nvPr>
        </p:nvSpPr>
        <p:spPr/>
        <p:txBody>
          <a:bodyPr/>
          <a:lstStyle/>
          <a:p>
            <a:r>
              <a:rPr lang="en-US"/>
              <a:t>Click to edit Master title style</a:t>
            </a:r>
          </a:p>
        </p:txBody>
      </p:sp>
      <p:sp>
        <p:nvSpPr>
          <p:cNvPr id="1048861"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62" name="Date Placeholder 3"/>
          <p:cNvSpPr>
            <a:spLocks noGrp="1"/>
          </p:cNvSpPr>
          <p:nvPr>
            <p:ph type="dt" sz="half" idx="10"/>
          </p:nvPr>
        </p:nvSpPr>
        <p:spPr/>
        <p:txBody>
          <a:bodyPr/>
          <a:lstStyle/>
          <a:p>
            <a:fld id="{EC961B14-A4E3-410C-B4CB-0DDBBE8D9395}" type="datetime1">
              <a:rPr lang="en-US" smtClean="0">
                <a:solidFill>
                  <a:prstClr val="black">
                    <a:tint val="75000"/>
                  </a:prstClr>
                </a:solidFill>
              </a:rPr>
              <a:pPr/>
              <a:t>4/24/2022</a:t>
            </a:fld>
            <a:endParaRPr lang="en-US" dirty="0">
              <a:solidFill>
                <a:prstClr val="black">
                  <a:tint val="75000"/>
                </a:prstClr>
              </a:solidFill>
            </a:endParaRPr>
          </a:p>
        </p:txBody>
      </p:sp>
      <p:sp>
        <p:nvSpPr>
          <p:cNvPr id="1048863"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64"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49"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850"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51" name="Date Placeholder 3"/>
          <p:cNvSpPr>
            <a:spLocks noGrp="1"/>
          </p:cNvSpPr>
          <p:nvPr>
            <p:ph type="dt" sz="half" idx="10"/>
          </p:nvPr>
        </p:nvSpPr>
        <p:spPr/>
        <p:txBody>
          <a:bodyPr/>
          <a:lstStyle/>
          <a:p>
            <a:fld id="{FEB9CDA3-501A-4AAC-AE4A-F27FBBDB2102}" type="datetime1">
              <a:rPr lang="en-US" smtClean="0">
                <a:solidFill>
                  <a:prstClr val="black">
                    <a:tint val="75000"/>
                  </a:prstClr>
                </a:solidFill>
              </a:rPr>
              <a:pPr/>
              <a:t>4/24/2022</a:t>
            </a:fld>
            <a:endParaRPr lang="en-US" dirty="0">
              <a:solidFill>
                <a:prstClr val="black">
                  <a:tint val="75000"/>
                </a:prstClr>
              </a:solidFill>
            </a:endParaRPr>
          </a:p>
        </p:txBody>
      </p:sp>
      <p:sp>
        <p:nvSpPr>
          <p:cNvPr id="1048852" name="Footer Placeholder 4"/>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53" name="Slide Number Placeholder 5"/>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46"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47"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8"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49" name="Date Placeholder 4"/>
          <p:cNvSpPr>
            <a:spLocks noGrp="1"/>
          </p:cNvSpPr>
          <p:nvPr>
            <p:ph type="dt" sz="half" idx="10"/>
          </p:nvPr>
        </p:nvSpPr>
        <p:spPr/>
        <p:txBody>
          <a:bodyPr/>
          <a:lstStyle/>
          <a:p>
            <a:fld id="{EB7C3630-5F8B-4D8E-B293-EB5CE89ABD97}" type="datetime1">
              <a:rPr lang="en-US" smtClean="0">
                <a:solidFill>
                  <a:prstClr val="black">
                    <a:tint val="75000"/>
                  </a:prstClr>
                </a:solidFill>
              </a:rPr>
              <a:pPr/>
              <a:t>4/24/2022</a:t>
            </a:fld>
            <a:endParaRPr lang="en-US" dirty="0">
              <a:solidFill>
                <a:prstClr val="black">
                  <a:tint val="75000"/>
                </a:prstClr>
              </a:solidFill>
            </a:endParaRPr>
          </a:p>
        </p:txBody>
      </p:sp>
      <p:sp>
        <p:nvSpPr>
          <p:cNvPr id="1048950"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51"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13"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914"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915"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16" name="Date Placeholder 4"/>
          <p:cNvSpPr>
            <a:spLocks noGrp="1"/>
          </p:cNvSpPr>
          <p:nvPr>
            <p:ph type="dt" sz="half" idx="10"/>
          </p:nvPr>
        </p:nvSpPr>
        <p:spPr/>
        <p:txBody>
          <a:bodyPr/>
          <a:lstStyle/>
          <a:p>
            <a:fld id="{8057E57E-8BE9-427C-A46C-94110B9D1BDF}" type="datetime1">
              <a:rPr lang="en-US" smtClean="0">
                <a:solidFill>
                  <a:prstClr val="black">
                    <a:tint val="75000"/>
                  </a:prstClr>
                </a:solidFill>
              </a:rPr>
              <a:pPr/>
              <a:t>4/24/2022</a:t>
            </a:fld>
            <a:endParaRPr lang="en-US" dirty="0">
              <a:solidFill>
                <a:prstClr val="black">
                  <a:tint val="75000"/>
                </a:prstClr>
              </a:solidFill>
            </a:endParaRPr>
          </a:p>
        </p:txBody>
      </p:sp>
      <p:sp>
        <p:nvSpPr>
          <p:cNvPr id="1048917" name="Footer Placeholder 5"/>
          <p:cNvSpPr>
            <a:spLocks noGrp="1"/>
          </p:cNvSpPr>
          <p:nvPr>
            <p:ph type="ftr" sz="quarter" idx="11"/>
          </p:nvPr>
        </p:nvSpPr>
        <p:spPr/>
        <p:txBody>
          <a:body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918" name="Slide Number Placeholder 6"/>
          <p:cNvSpPr>
            <a:spLocks noGrp="1"/>
          </p:cNvSpPr>
          <p:nvPr>
            <p:ph type="sldNum" sz="quarter" idx="12"/>
          </p:nvPr>
        </p:nvSpPr>
        <p:spPr/>
        <p:txBody>
          <a:bodyPr/>
          <a:lstStyle/>
          <a:p>
            <a:fld id="{86A1F998-0718-4755-881D-278CF5159C9B}" type="slidenum">
              <a:rPr lang="en-US" smtClean="0">
                <a:solidFill>
                  <a:prstClr val="black"/>
                </a:solidFill>
              </a:rPr>
              <a:pPr/>
              <a:t>‹#›</a:t>
            </a:fld>
            <a:endParaRPr lang="en-US" dirty="0">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1048889"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890"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96738-F08B-4339-929F-66CDB0252703}" type="datetime1">
              <a:rPr lang="en-US" smtClean="0"/>
              <a:pPr/>
              <a:t>4/24/2022</a:t>
            </a:fld>
            <a:endParaRPr lang="en-US"/>
          </a:p>
        </p:txBody>
      </p:sp>
      <p:sp>
        <p:nvSpPr>
          <p:cNvPr id="104889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Applied Science &amp; Humanities</a:t>
            </a:r>
          </a:p>
        </p:txBody>
      </p:sp>
      <p:sp>
        <p:nvSpPr>
          <p:cNvPr id="1048893"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656BB-123F-4701-A2D6-07431E488B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48763" name="Title Placeholder 1"/>
          <p:cNvSpPr>
            <a:spLocks noGrp="1"/>
          </p:cNvSpPr>
          <p:nvPr>
            <p:ph type="title"/>
          </p:nvPr>
        </p:nvSpPr>
        <p:spPr bwMode="auto">
          <a:xfrm>
            <a:off x="457200" y="274638"/>
            <a:ext cx="82296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48764" name="Text Placeholder 2"/>
          <p:cNvSpPr>
            <a:spLocks noGrp="1"/>
          </p:cNvSpPr>
          <p:nvPr>
            <p:ph type="body" idx="1"/>
          </p:nvPr>
        </p:nvSpPr>
        <p:spPr bwMode="auto">
          <a:xfrm>
            <a:off x="457200" y="1600200"/>
            <a:ext cx="8229600" cy="452596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5"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fontAlgn="base">
              <a:spcBef>
                <a:spcPct val="0"/>
              </a:spcBef>
              <a:spcAft>
                <a:spcPct val="0"/>
              </a:spcAft>
            </a:pPr>
            <a:fld id="{4B9B88DE-8C3E-41C7-8A7D-936612EDC26B}" type="datetime1">
              <a:rPr lang="en-US" smtClean="0">
                <a:solidFill>
                  <a:prstClr val="black">
                    <a:tint val="75000"/>
                  </a:prstClr>
                </a:solidFill>
                <a:latin typeface="Arial" pitchFamily="34" charset="0"/>
                <a:cs typeface="Arial" pitchFamily="34" charset="0"/>
              </a:rPr>
              <a:pPr fontAlgn="base">
                <a:spcBef>
                  <a:spcPct val="0"/>
                </a:spcBef>
                <a:spcAft>
                  <a:spcPct val="0"/>
                </a:spcAft>
              </a:pPr>
              <a:t>4/24/2022</a:t>
            </a:fld>
            <a:endParaRPr lang="en-US">
              <a:solidFill>
                <a:prstClr val="black">
                  <a:tint val="75000"/>
                </a:prstClr>
              </a:solidFill>
              <a:latin typeface="Arial" pitchFamily="34" charset="0"/>
              <a:cs typeface="Arial" pitchFamily="34" charset="0"/>
            </a:endParaRPr>
          </a:p>
        </p:txBody>
      </p:sp>
      <p:sp>
        <p:nvSpPr>
          <p:cNvPr id="104876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a:solidFill>
                  <a:prstClr val="black">
                    <a:tint val="75000"/>
                  </a:prstClr>
                </a:solidFill>
                <a:latin typeface="Arial" pitchFamily="34" charset="0"/>
                <a:cs typeface="Arial" pitchFamily="34" charset="0"/>
              </a:rPr>
              <a:t>Department of Applied Science &amp; Humanities</a:t>
            </a:r>
          </a:p>
        </p:txBody>
      </p:sp>
      <p:sp>
        <p:nvSpPr>
          <p:cNvPr id="104876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fontAlgn="base">
              <a:spcBef>
                <a:spcPct val="0"/>
              </a:spcBef>
              <a:spcAft>
                <a:spcPct val="0"/>
              </a:spcAft>
            </a:pPr>
            <a:fld id="{5A02E1C1-C5E7-4914-AB66-42925529FD31}" type="slidenum">
              <a:rPr lang="en-US">
                <a:solidFill>
                  <a:prstClr val="black">
                    <a:tint val="75000"/>
                  </a:prstClr>
                </a:solidFill>
                <a:latin typeface="Arial" pitchFamily="34" charset="0"/>
                <a:cs typeface="Arial" pitchFamily="34" charset="0"/>
              </a:rPr>
              <a:pPr fontAlgn="base">
                <a:spcBef>
                  <a:spcPct val="0"/>
                </a:spcBef>
                <a:spcAft>
                  <a:spcPct val="0"/>
                </a:spcAft>
              </a:pPr>
              <a:t>‹#›</a:t>
            </a:fld>
            <a:endParaRPr lang="en-US">
              <a:solidFill>
                <a:prstClr val="black">
                  <a:tint val="75000"/>
                </a:prstClr>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104901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9016"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17"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E7A09-D095-48CF-BD0B-94BE1A02617C}" type="datetime1">
              <a:rPr lang="en-US" smtClean="0">
                <a:solidFill>
                  <a:prstClr val="black">
                    <a:tint val="75000"/>
                  </a:prstClr>
                </a:solidFill>
              </a:rPr>
              <a:pPr/>
              <a:t>4/24/2022</a:t>
            </a:fld>
            <a:endParaRPr lang="en-US" dirty="0">
              <a:solidFill>
                <a:prstClr val="black">
                  <a:tint val="75000"/>
                </a:prstClr>
              </a:solidFill>
            </a:endParaRPr>
          </a:p>
        </p:txBody>
      </p:sp>
      <p:sp>
        <p:nvSpPr>
          <p:cNvPr id="104901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9019" name="Slide Number Placeholder 5"/>
          <p:cNvSpPr>
            <a:spLocks noGrp="1"/>
          </p:cNvSpPr>
          <p:nvPr>
            <p:ph type="sldNum" sz="quarter" idx="4"/>
          </p:nvPr>
        </p:nvSpPr>
        <p:spPr>
          <a:xfrm>
            <a:off x="3581400" y="6324601"/>
            <a:ext cx="2133600" cy="381000"/>
          </a:xfrm>
          <a:prstGeom prst="rect">
            <a:avLst/>
          </a:prstGeom>
        </p:spPr>
        <p:txBody>
          <a:bodyPr vert="horz" lIns="91440" tIns="45720" rIns="91440" bIns="45720" rtlCol="0" anchor="ctr"/>
          <a:lstStyle>
            <a:lvl1pPr algn="ctr">
              <a:defRPr sz="1600">
                <a:solidFill>
                  <a:schemeClr val="tx1"/>
                </a:solidFill>
                <a:latin typeface="Times New Roman" pitchFamily="18" charset="0"/>
                <a:cs typeface="Times New Roman" pitchFamily="18" charset="0"/>
              </a:defRPr>
            </a:lvl1pPr>
          </a:lstStyle>
          <a:p>
            <a:fld id="{86A1F998-0718-4755-881D-278CF5159C9B}" type="slidenum">
              <a:rPr lang="en-US" smtClean="0">
                <a:solidFill>
                  <a:prstClr val="black"/>
                </a:solidFill>
              </a:rPr>
              <a:pPr/>
              <a:t>‹#›</a:t>
            </a:fld>
            <a:endParaRPr lang="en-US"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bwMode="auto">
          <a:xfrm>
            <a:off x="457200" y="274638"/>
            <a:ext cx="82296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48577" name="Text Placeholder 2"/>
          <p:cNvSpPr>
            <a:spLocks noGrp="1"/>
          </p:cNvSpPr>
          <p:nvPr>
            <p:ph type="body" idx="1"/>
          </p:nvPr>
        </p:nvSpPr>
        <p:spPr bwMode="auto">
          <a:xfrm>
            <a:off x="457200" y="1600200"/>
            <a:ext cx="8229600" cy="452596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fld id="{6E1644E8-B49B-4A24-AC36-E86CEEB66A90}" type="datetime1">
              <a:rPr lang="en-US" smtClean="0"/>
              <a:pPr/>
              <a:t>4/24/2022</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Applied Science &amp; Humanities</a:t>
            </a:r>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fld id="{DA7656BB-123F-4701-A2D6-07431E488B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1048700"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701"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2"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3C611-382C-4081-9482-6335E7246BDF}" type="datetime1">
              <a:rPr lang="en-US" smtClean="0"/>
              <a:pPr/>
              <a:t>4/24/2022</a:t>
            </a:fld>
            <a:endParaRPr lang="en-US"/>
          </a:p>
        </p:txBody>
      </p:sp>
      <p:sp>
        <p:nvSpPr>
          <p:cNvPr id="1048703"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Applied Science &amp; Humanities</a:t>
            </a:r>
          </a:p>
        </p:txBody>
      </p:sp>
      <p:sp>
        <p:nvSpPr>
          <p:cNvPr id="1048704"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656BB-123F-4701-A2D6-07431E488B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48952" name="Title Placeholder 1"/>
          <p:cNvSpPr>
            <a:spLocks noGrp="1"/>
          </p:cNvSpPr>
          <p:nvPr>
            <p:ph type="title"/>
          </p:nvPr>
        </p:nvSpPr>
        <p:spPr bwMode="auto">
          <a:xfrm>
            <a:off x="457200" y="274638"/>
            <a:ext cx="82296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48953" name="Text Placeholder 2"/>
          <p:cNvSpPr>
            <a:spLocks noGrp="1"/>
          </p:cNvSpPr>
          <p:nvPr>
            <p:ph type="body" idx="1"/>
          </p:nvPr>
        </p:nvSpPr>
        <p:spPr bwMode="auto">
          <a:xfrm>
            <a:off x="457200" y="1600200"/>
            <a:ext cx="8229600" cy="452596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5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fontAlgn="base">
              <a:spcBef>
                <a:spcPct val="0"/>
              </a:spcBef>
              <a:spcAft>
                <a:spcPct val="0"/>
              </a:spcAft>
            </a:pPr>
            <a:fld id="{9C897AE0-8E97-4A50-83EC-5C88F66CFABC}" type="datetime1">
              <a:rPr lang="en-US" smtClean="0">
                <a:solidFill>
                  <a:prstClr val="black">
                    <a:tint val="75000"/>
                  </a:prstClr>
                </a:solidFill>
                <a:latin typeface="Arial" pitchFamily="34" charset="0"/>
                <a:cs typeface="Arial" pitchFamily="34" charset="0"/>
              </a:rPr>
              <a:pPr fontAlgn="base">
                <a:spcBef>
                  <a:spcPct val="0"/>
                </a:spcBef>
                <a:spcAft>
                  <a:spcPct val="0"/>
                </a:spcAft>
              </a:pPr>
              <a:t>4/24/2022</a:t>
            </a:fld>
            <a:endParaRPr lang="en-US">
              <a:solidFill>
                <a:prstClr val="black">
                  <a:tint val="75000"/>
                </a:prstClr>
              </a:solidFill>
              <a:latin typeface="Arial" pitchFamily="34" charset="0"/>
              <a:cs typeface="Arial" pitchFamily="34" charset="0"/>
            </a:endParaRPr>
          </a:p>
        </p:txBody>
      </p:sp>
      <p:sp>
        <p:nvSpPr>
          <p:cNvPr id="104895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a:solidFill>
                  <a:prstClr val="black">
                    <a:tint val="75000"/>
                  </a:prstClr>
                </a:solidFill>
                <a:latin typeface="Arial" pitchFamily="34" charset="0"/>
                <a:cs typeface="Arial" pitchFamily="34" charset="0"/>
              </a:rPr>
              <a:t>Department of Applied Science &amp; Humanities</a:t>
            </a:r>
          </a:p>
        </p:txBody>
      </p:sp>
      <p:sp>
        <p:nvSpPr>
          <p:cNvPr id="104895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fontAlgn="base">
              <a:spcBef>
                <a:spcPct val="0"/>
              </a:spcBef>
              <a:spcAft>
                <a:spcPct val="0"/>
              </a:spcAft>
            </a:pPr>
            <a:fld id="{5A02E1C1-C5E7-4914-AB66-42925529FD31}" type="slidenum">
              <a:rPr lang="en-US">
                <a:solidFill>
                  <a:prstClr val="black">
                    <a:tint val="75000"/>
                  </a:prstClr>
                </a:solidFill>
                <a:latin typeface="Arial" pitchFamily="34" charset="0"/>
                <a:cs typeface="Arial" pitchFamily="34" charset="0"/>
              </a:rPr>
              <a:pPr fontAlgn="base">
                <a:spcBef>
                  <a:spcPct val="0"/>
                </a:spcBef>
                <a:spcAft>
                  <a:spcPct val="0"/>
                </a:spcAft>
              </a:pPr>
              <a:t>‹#›</a:t>
            </a:fld>
            <a:endParaRPr lang="en-US">
              <a:solidFill>
                <a:prstClr val="black">
                  <a:tint val="75000"/>
                </a:prstClr>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104882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82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2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BC195-6C18-456B-B37D-FD99BD60164C}" type="datetime1">
              <a:rPr lang="en-US" smtClean="0">
                <a:solidFill>
                  <a:prstClr val="black">
                    <a:tint val="75000"/>
                  </a:prstClr>
                </a:solidFill>
              </a:rPr>
              <a:pPr/>
              <a:t>4/24/2022</a:t>
            </a:fld>
            <a:endParaRPr lang="en-US" dirty="0">
              <a:solidFill>
                <a:prstClr val="black">
                  <a:tint val="75000"/>
                </a:prstClr>
              </a:solidFill>
            </a:endParaRPr>
          </a:p>
        </p:txBody>
      </p:sp>
      <p:sp>
        <p:nvSpPr>
          <p:cNvPr id="104882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Department of Applied Science &amp; Humanities</a:t>
            </a:r>
            <a:endParaRPr lang="en-US" dirty="0">
              <a:solidFill>
                <a:prstClr val="black">
                  <a:tint val="75000"/>
                </a:prstClr>
              </a:solidFill>
            </a:endParaRPr>
          </a:p>
        </p:txBody>
      </p:sp>
      <p:sp>
        <p:nvSpPr>
          <p:cNvPr id="1048830" name="Slide Number Placeholder 5"/>
          <p:cNvSpPr>
            <a:spLocks noGrp="1"/>
          </p:cNvSpPr>
          <p:nvPr>
            <p:ph type="sldNum" sz="quarter" idx="4"/>
          </p:nvPr>
        </p:nvSpPr>
        <p:spPr>
          <a:xfrm>
            <a:off x="3581400" y="6324601"/>
            <a:ext cx="2133600" cy="381000"/>
          </a:xfrm>
          <a:prstGeom prst="rect">
            <a:avLst/>
          </a:prstGeom>
        </p:spPr>
        <p:txBody>
          <a:bodyPr vert="horz" lIns="91440" tIns="45720" rIns="91440" bIns="45720" rtlCol="0" anchor="ctr"/>
          <a:lstStyle>
            <a:lvl1pPr algn="ctr">
              <a:defRPr sz="1600">
                <a:solidFill>
                  <a:schemeClr val="tx1"/>
                </a:solidFill>
                <a:latin typeface="Times New Roman" pitchFamily="18" charset="0"/>
                <a:cs typeface="Times New Roman" pitchFamily="18" charset="0"/>
              </a:defRPr>
            </a:lvl1pPr>
          </a:lstStyle>
          <a:p>
            <a:fld id="{86A1F998-0718-4755-881D-278CF5159C9B}" type="slidenum">
              <a:rPr lang="en-US" smtClean="0">
                <a:solidFill>
                  <a:prstClr val="black"/>
                </a:solidFill>
              </a:rPr>
              <a:pPr/>
              <a:t>‹#›</a:t>
            </a:fld>
            <a:endParaRPr lang="en-US"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1"/>
          <p:cNvSpPr/>
          <p:nvPr/>
        </p:nvSpPr>
        <p:spPr>
          <a:xfrm>
            <a:off x="762000" y="351235"/>
            <a:ext cx="8153400" cy="2862322"/>
          </a:xfrm>
          <a:prstGeom prst="rect">
            <a:avLst/>
          </a:prstGeom>
        </p:spPr>
        <p:txBody>
          <a:bodyPr wrap="square">
            <a:spAutoFit/>
          </a:bodyPr>
          <a:lstStyle/>
          <a:p>
            <a:pPr lvl="0" algn="ctr">
              <a:spcBef>
                <a:spcPct val="0"/>
              </a:spcBef>
            </a:pPr>
            <a:endParaRPr lang="en-US" sz="2000" dirty="0">
              <a:solidFill>
                <a:srgbClr val="002060"/>
              </a:solidFill>
              <a:latin typeface="Times New Roman" pitchFamily="18" charset="0"/>
              <a:ea typeface="Calibri"/>
              <a:cs typeface="Times New Roman" pitchFamily="18" charset="0"/>
            </a:endParaRPr>
          </a:p>
          <a:p>
            <a:pPr lvl="0" algn="ctr">
              <a:spcBef>
                <a:spcPct val="0"/>
              </a:spcBef>
            </a:pPr>
            <a:r>
              <a:rPr lang="en-US" sz="2000" dirty="0" err="1">
                <a:solidFill>
                  <a:srgbClr val="002060"/>
                </a:solidFill>
                <a:latin typeface="Cambria" pitchFamily="18" charset="0"/>
                <a:ea typeface="Calibri"/>
                <a:cs typeface="Times New Roman" pitchFamily="18" charset="0"/>
              </a:rPr>
              <a:t>Vidya</a:t>
            </a:r>
            <a:r>
              <a:rPr lang="en-US" sz="2000" dirty="0">
                <a:solidFill>
                  <a:srgbClr val="002060"/>
                </a:solidFill>
                <a:latin typeface="Cambria" pitchFamily="18" charset="0"/>
                <a:ea typeface="Calibri"/>
                <a:cs typeface="Times New Roman" pitchFamily="18" charset="0"/>
              </a:rPr>
              <a:t> </a:t>
            </a:r>
            <a:r>
              <a:rPr lang="en-US" sz="2000" dirty="0" err="1">
                <a:solidFill>
                  <a:srgbClr val="002060"/>
                </a:solidFill>
                <a:latin typeface="Cambria" pitchFamily="18" charset="0"/>
                <a:ea typeface="Calibri"/>
                <a:cs typeface="Times New Roman" pitchFamily="18" charset="0"/>
              </a:rPr>
              <a:t>Vikas</a:t>
            </a:r>
            <a:r>
              <a:rPr lang="en-US" sz="2000" dirty="0">
                <a:solidFill>
                  <a:srgbClr val="002060"/>
                </a:solidFill>
                <a:latin typeface="Cambria" pitchFamily="18" charset="0"/>
                <a:ea typeface="Calibri"/>
                <a:cs typeface="Times New Roman" pitchFamily="18" charset="0"/>
              </a:rPr>
              <a:t> Education Trust’s</a:t>
            </a:r>
            <a:br>
              <a:rPr lang="en-US" sz="2400" dirty="0">
                <a:solidFill>
                  <a:srgbClr val="002060"/>
                </a:solidFill>
                <a:latin typeface="Cambria" pitchFamily="18" charset="0"/>
                <a:ea typeface="Calibri"/>
                <a:cs typeface="Times New Roman" pitchFamily="18" charset="0"/>
              </a:rPr>
            </a:br>
            <a:r>
              <a:rPr lang="en-US" sz="2400" dirty="0">
                <a:solidFill>
                  <a:srgbClr val="002060"/>
                </a:solidFill>
                <a:latin typeface="Cambria" pitchFamily="18" charset="0"/>
                <a:ea typeface="Calibri"/>
                <a:cs typeface="Times New Roman" pitchFamily="18" charset="0"/>
              </a:rPr>
              <a:t>      </a:t>
            </a:r>
            <a:r>
              <a:rPr lang="en-US" sz="3200" b="1" dirty="0">
                <a:solidFill>
                  <a:srgbClr val="002060"/>
                </a:solidFill>
                <a:latin typeface="Cambria" pitchFamily="18" charset="0"/>
                <a:ea typeface="Calibri"/>
                <a:cs typeface="Times New Roman" pitchFamily="18" charset="0"/>
              </a:rPr>
              <a:t>Universal College of Engineering</a:t>
            </a:r>
            <a:r>
              <a:rPr lang="en-US" sz="3200" dirty="0">
                <a:solidFill>
                  <a:srgbClr val="002060"/>
                </a:solidFill>
                <a:latin typeface="Cambria" pitchFamily="18" charset="0"/>
                <a:ea typeface="Calibri"/>
                <a:cs typeface="Times New Roman" pitchFamily="18" charset="0"/>
              </a:rPr>
              <a:t>, </a:t>
            </a:r>
            <a:br>
              <a:rPr lang="en-US" sz="3200" dirty="0">
                <a:solidFill>
                  <a:srgbClr val="002060"/>
                </a:solidFill>
                <a:latin typeface="Cambria" pitchFamily="18" charset="0"/>
                <a:ea typeface="Calibri"/>
                <a:cs typeface="Times New Roman" pitchFamily="18" charset="0"/>
              </a:rPr>
            </a:br>
            <a:r>
              <a:rPr lang="en-US" dirty="0">
                <a:solidFill>
                  <a:srgbClr val="002060"/>
                </a:solidFill>
                <a:latin typeface="Cambria" pitchFamily="18" charset="0"/>
                <a:ea typeface="Calibri"/>
                <a:cs typeface="Times New Roman" pitchFamily="18" charset="0"/>
              </a:rPr>
              <a:t>Kaman Road, Vasai-401212</a:t>
            </a:r>
            <a:br>
              <a:rPr lang="en-US" dirty="0">
                <a:solidFill>
                  <a:srgbClr val="002060"/>
                </a:solidFill>
                <a:latin typeface="Cambria" pitchFamily="18" charset="0"/>
                <a:ea typeface="Calibri"/>
                <a:cs typeface="Times New Roman" pitchFamily="18" charset="0"/>
              </a:rPr>
            </a:br>
            <a:r>
              <a:rPr lang="en-US" dirty="0">
                <a:solidFill>
                  <a:srgbClr val="002060"/>
                </a:solidFill>
                <a:latin typeface="Cambria" pitchFamily="18" charset="0"/>
                <a:ea typeface="Calibri"/>
                <a:cs typeface="Times New Roman" pitchFamily="18" charset="0"/>
              </a:rPr>
              <a:t>A</a:t>
            </a:r>
            <a:r>
              <a:rPr lang="en-IN" dirty="0">
                <a:solidFill>
                  <a:srgbClr val="002060"/>
                </a:solidFill>
                <a:latin typeface="Cambria" pitchFamily="18" charset="0"/>
                <a:cs typeface="Times New Roman" panose="02020603050405020304" pitchFamily="18" charset="0"/>
              </a:rPr>
              <a:t>proved by AICTE, DTE and affiliated to the University of Mumbai</a:t>
            </a:r>
            <a:br>
              <a:rPr lang="en-US" spc="-1" dirty="0">
                <a:solidFill>
                  <a:srgbClr val="002060"/>
                </a:solidFill>
                <a:uFill>
                  <a:solidFill>
                    <a:srgbClr val="FFFFFF"/>
                  </a:solidFill>
                </a:uFill>
                <a:latin typeface="Cambria" pitchFamily="18" charset="0"/>
                <a:cs typeface="Times New Roman" panose="02020603050405020304" pitchFamily="18" charset="0"/>
              </a:rPr>
            </a:br>
            <a:endParaRPr lang="en-US" dirty="0">
              <a:solidFill>
                <a:srgbClr val="002060"/>
              </a:solidFill>
              <a:latin typeface="Cambria" pitchFamily="18" charset="0"/>
              <a:ea typeface="Calibri"/>
              <a:cs typeface="Times New Roman" pitchFamily="18" charset="0"/>
            </a:endParaRPr>
          </a:p>
          <a:p>
            <a:pPr lvl="0" algn="ctr">
              <a:spcBef>
                <a:spcPct val="0"/>
              </a:spcBef>
            </a:pPr>
            <a:endParaRPr lang="en-US" b="1" dirty="0">
              <a:solidFill>
                <a:srgbClr val="002060"/>
              </a:solidFill>
              <a:latin typeface="Cambria" pitchFamily="18" charset="0"/>
              <a:ea typeface="Calibri"/>
              <a:cs typeface="Times New Roman" pitchFamily="18" charset="0"/>
            </a:endParaRPr>
          </a:p>
          <a:p>
            <a:pPr lvl="0" algn="ctr">
              <a:spcBef>
                <a:spcPct val="0"/>
              </a:spcBef>
            </a:pPr>
            <a:endParaRPr lang="en-US" b="1" spc="-1" dirty="0">
              <a:solidFill>
                <a:srgbClr val="002060"/>
              </a:solidFill>
              <a:uFill>
                <a:solidFill>
                  <a:srgbClr val="FFFFFF"/>
                </a:solidFill>
              </a:uFill>
              <a:latin typeface="Cambria" pitchFamily="18" charset="0"/>
              <a:ea typeface="DejaVu Sans"/>
              <a:cs typeface="Arial" pitchFamily="34" charset="0"/>
            </a:endParaRPr>
          </a:p>
          <a:p>
            <a:endParaRPr lang="en-US" dirty="0">
              <a:solidFill>
                <a:srgbClr val="002060"/>
              </a:solidFill>
              <a:latin typeface="Cambria" pitchFamily="18"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304800" y="533400"/>
            <a:ext cx="1447800" cy="1295400"/>
          </a:xfrm>
          <a:prstGeom prst="rect">
            <a:avLst/>
          </a:prstGeom>
        </p:spPr>
      </p:pic>
      <p:sp>
        <p:nvSpPr>
          <p:cNvPr id="6" name="TextBox 5">
            <a:extLst>
              <a:ext uri="{FF2B5EF4-FFF2-40B4-BE49-F238E27FC236}">
                <a16:creationId xmlns:a16="http://schemas.microsoft.com/office/drawing/2014/main" id="{E0193D74-F7CB-4A93-A5D6-AE3A31FBA12A}"/>
              </a:ext>
            </a:extLst>
          </p:cNvPr>
          <p:cNvSpPr txBox="1"/>
          <p:nvPr/>
        </p:nvSpPr>
        <p:spPr>
          <a:xfrm>
            <a:off x="2286000" y="2910003"/>
            <a:ext cx="4572000" cy="830997"/>
          </a:xfrm>
          <a:prstGeom prst="rect">
            <a:avLst/>
          </a:prstGeom>
          <a:noFill/>
        </p:spPr>
        <p:txBody>
          <a:bodyPr wrap="square">
            <a:spAutoFit/>
          </a:bodyPr>
          <a:lstStyle/>
          <a:p>
            <a:pPr algn="ctr"/>
            <a:r>
              <a:rPr lang="en-US" sz="2400" b="1" dirty="0">
                <a:latin typeface="Overpass Mono" panose="020B0604020202020204" charset="0"/>
              </a:rPr>
              <a:t>Department of Information Technology  </a:t>
            </a:r>
            <a:endParaRPr lang="en-US" sz="2400" dirty="0">
              <a:latin typeface="Overpass Mono" panose="020B0604020202020204" charset="0"/>
            </a:endParaRPr>
          </a:p>
        </p:txBody>
      </p:sp>
      <p:sp>
        <p:nvSpPr>
          <p:cNvPr id="8" name="TextBox 7">
            <a:extLst>
              <a:ext uri="{FF2B5EF4-FFF2-40B4-BE49-F238E27FC236}">
                <a16:creationId xmlns:a16="http://schemas.microsoft.com/office/drawing/2014/main" id="{E045B6FF-853C-4D27-9543-4FE6865CB338}"/>
              </a:ext>
            </a:extLst>
          </p:cNvPr>
          <p:cNvSpPr txBox="1"/>
          <p:nvPr/>
        </p:nvSpPr>
        <p:spPr>
          <a:xfrm>
            <a:off x="2362200" y="4485626"/>
            <a:ext cx="4572000"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University of Mumbai </a:t>
            </a:r>
            <a:endParaRPr lang="en-US" sz="2000"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(AY 2021-22)</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45A01AD-E390-4692-80E6-F889B23412A2}"/>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11" name="Footer Placeholder 2">
            <a:extLst>
              <a:ext uri="{FF2B5EF4-FFF2-40B4-BE49-F238E27FC236}">
                <a16:creationId xmlns:a16="http://schemas.microsoft.com/office/drawing/2014/main" id="{07146BA1-974E-4E50-A384-53B0196AC993}"/>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
        <p:nvSpPr>
          <p:cNvPr id="12" name="Date Placeholder 2">
            <a:extLst>
              <a:ext uri="{FF2B5EF4-FFF2-40B4-BE49-F238E27FC236}">
                <a16:creationId xmlns:a16="http://schemas.microsoft.com/office/drawing/2014/main" id="{FAA8E26F-E3B6-4436-8EB9-B625711C9F47}"/>
              </a:ext>
            </a:extLst>
          </p:cNvPr>
          <p:cNvSpPr>
            <a:spLocks noGrp="1"/>
          </p:cNvSpPr>
          <p:nvPr>
            <p:ph type="dt" sz="half" idx="10"/>
          </p:nvPr>
        </p:nvSpPr>
        <p:spPr>
          <a:xfrm>
            <a:off x="457200" y="6356350"/>
            <a:ext cx="2133600" cy="365125"/>
          </a:xfrm>
        </p:spPr>
        <p:txBody>
          <a:bodyPr/>
          <a:lstStyle/>
          <a:p>
            <a:fld id="{17DCE2B3-C166-407C-9824-0B40AFF52BD3}" type="datetime1">
              <a:rPr lang="en-US" smtClean="0">
                <a:solidFill>
                  <a:prstClr val="black">
                    <a:tint val="75000"/>
                  </a:prstClr>
                </a:solidFill>
              </a:rPr>
              <a:pPr/>
              <a:t>4/24/2022</a:t>
            </a:fld>
            <a:endParaRPr lang="en-US" dirty="0">
              <a:solidFill>
                <a:prstClr val="black">
                  <a:tint val="75000"/>
                </a:prstClr>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DB4CAF-63F5-4172-B73E-B1CE53BBB57E}"/>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F7860B2F-0D12-4350-B859-952D549A5964}"/>
              </a:ext>
            </a:extLst>
          </p:cNvPr>
          <p:cNvSpPr txBox="1"/>
          <p:nvPr/>
        </p:nvSpPr>
        <p:spPr>
          <a:xfrm>
            <a:off x="381000" y="1600200"/>
            <a:ext cx="8610600" cy="2540888"/>
          </a:xfrm>
          <a:prstGeom prst="rect">
            <a:avLst/>
          </a:prstGeom>
          <a:noFill/>
        </p:spPr>
        <p:txBody>
          <a:bodyPr wrap="square">
            <a:spAutoFit/>
          </a:bodyPr>
          <a:lstStyle/>
          <a:p>
            <a:pPr indent="457200" algn="just">
              <a:lnSpc>
                <a:spcPct val="150000"/>
              </a:lnSpc>
              <a:spcBef>
                <a:spcPts val="1200"/>
              </a:spcBef>
              <a:spcAft>
                <a:spcPts val="1000"/>
              </a:spcAft>
            </a:pP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 coffee shop has always been more than a place to have a beverage.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It is a place to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socialize, ideate, have fun and meet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new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people. As Starbucks puts it, it’s the third place, </a:t>
            </a:r>
            <a:r>
              <a:rPr lang="en-IN" sz="1800" spc="25"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home </a:t>
            </a:r>
            <a:r>
              <a:rPr lang="en-IN" sz="1800" spc="-25"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away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from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home or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office.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Also, due to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the competitive </a:t>
            </a:r>
            <a:r>
              <a:rPr lang="en-IN" sz="1800" spc="-15"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and busy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lifestyles that people lead today, </a:t>
            </a:r>
            <a:r>
              <a:rPr lang="en-IN" sz="1800" spc="-15"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a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coffee house near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their work or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home has </a:t>
            </a:r>
            <a:r>
              <a:rPr lang="en-IN" sz="1800" spc="-1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become a </a:t>
            </a:r>
            <a:r>
              <a:rPr lang="en-IN" sz="1800" dirty="0">
                <a:solidFill>
                  <a:srgbClr val="993300"/>
                </a:solidFill>
                <a:effectLst/>
                <a:latin typeface="Times New Roman" panose="02020603050405020304" pitchFamily="18" charset="0"/>
                <a:ea typeface="Calibri" panose="020F0502020204030204" pitchFamily="34" charset="0"/>
                <a:cs typeface="Mangal" panose="02040503050203030202" pitchFamily="18" charset="0"/>
              </a:rPr>
              <a:t>major point of relaxation.</a:t>
            </a:r>
            <a:r>
              <a:rPr lang="en-IN" dirty="0">
                <a:solidFill>
                  <a:srgbClr val="993300"/>
                </a:solidFill>
                <a:latin typeface="Times New Roman" panose="02020603050405020304" pitchFamily="18" charset="0"/>
                <a:ea typeface="Calibri" panose="020F0502020204030204" pitchFamily="34" charset="0"/>
                <a:cs typeface="Mangal" panose="02040503050203030202" pitchFamily="18" charset="0"/>
              </a:rPr>
              <a:t> Café Delight has created a software for all the coffee lover, so if they can’t come to café then they can order online and get delivered to their Home</a:t>
            </a:r>
            <a:endParaRPr lang="en-IN" dirty="0">
              <a:solidFill>
                <a:srgbClr val="993300"/>
              </a:solidFill>
              <a:latin typeface="Calibri" panose="020F0502020204030204" pitchFamily="34" charset="0"/>
              <a:ea typeface="Calibri" panose="020F0502020204030204" pitchFamily="34" charset="0"/>
              <a:cs typeface="Mangal" panose="02040503050203030202" pitchFamily="18" charset="0"/>
            </a:endParaRPr>
          </a:p>
        </p:txBody>
      </p:sp>
      <p:sp>
        <p:nvSpPr>
          <p:cNvPr id="9" name="TextBox 8">
            <a:extLst>
              <a:ext uri="{FF2B5EF4-FFF2-40B4-BE49-F238E27FC236}">
                <a16:creationId xmlns:a16="http://schemas.microsoft.com/office/drawing/2014/main" id="{8EDA1629-A367-41B4-8C05-58C4D7973A1A}"/>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10" name="Footer Placeholder 2">
            <a:extLst>
              <a:ext uri="{FF2B5EF4-FFF2-40B4-BE49-F238E27FC236}">
                <a16:creationId xmlns:a16="http://schemas.microsoft.com/office/drawing/2014/main" id="{84C2A092-3824-4ED1-BD55-337E54DFFA46}"/>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82663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22029-9A56-44EC-9321-DEF059249220}"/>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6" name="TextBox 5">
            <a:extLst>
              <a:ext uri="{FF2B5EF4-FFF2-40B4-BE49-F238E27FC236}">
                <a16:creationId xmlns:a16="http://schemas.microsoft.com/office/drawing/2014/main" id="{6D33CA50-A4F8-4B2A-9E29-D1037B608433}"/>
              </a:ext>
            </a:extLst>
          </p:cNvPr>
          <p:cNvSpPr txBox="1"/>
          <p:nvPr/>
        </p:nvSpPr>
        <p:spPr>
          <a:xfrm>
            <a:off x="388536" y="2209800"/>
            <a:ext cx="8686800" cy="1569660"/>
          </a:xfrm>
          <a:prstGeom prst="rect">
            <a:avLst/>
          </a:prstGeom>
          <a:noFill/>
        </p:spPr>
        <p:txBody>
          <a:bodyPr wrap="square">
            <a:spAutoFit/>
          </a:bodyPr>
          <a:lstStyle/>
          <a:p>
            <a:pPr algn="ctr"/>
            <a:r>
              <a:rPr lang="en-US" sz="96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SOURCE CODE</a:t>
            </a:r>
          </a:p>
        </p:txBody>
      </p:sp>
      <p:sp>
        <p:nvSpPr>
          <p:cNvPr id="7" name="TextBox 6">
            <a:extLst>
              <a:ext uri="{FF2B5EF4-FFF2-40B4-BE49-F238E27FC236}">
                <a16:creationId xmlns:a16="http://schemas.microsoft.com/office/drawing/2014/main" id="{C5993882-9FB2-4BF2-A1F7-B697F545EB90}"/>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81BF38F8-2E6E-40F5-89FE-87CD3EAF2A58}"/>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10237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7543A-B0F1-4AFC-874B-C7EC83E1DD6E}"/>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98F50D43-F7ED-4887-8B2F-EE7CAE7D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562417"/>
            <a:ext cx="5731510" cy="3733165"/>
          </a:xfrm>
          <a:prstGeom prst="rect">
            <a:avLst/>
          </a:prstGeom>
        </p:spPr>
      </p:pic>
      <p:sp>
        <p:nvSpPr>
          <p:cNvPr id="7" name="TextBox 6">
            <a:extLst>
              <a:ext uri="{FF2B5EF4-FFF2-40B4-BE49-F238E27FC236}">
                <a16:creationId xmlns:a16="http://schemas.microsoft.com/office/drawing/2014/main" id="{CB911DFD-7488-4192-8EA7-8CA95E6C7F3F}"/>
              </a:ext>
            </a:extLst>
          </p:cNvPr>
          <p:cNvSpPr txBox="1"/>
          <p:nvPr/>
        </p:nvSpPr>
        <p:spPr>
          <a:xfrm>
            <a:off x="-304800" y="9144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Welcome Page Mechanism</a:t>
            </a:r>
          </a:p>
        </p:txBody>
      </p:sp>
      <p:sp>
        <p:nvSpPr>
          <p:cNvPr id="8" name="TextBox 7">
            <a:extLst>
              <a:ext uri="{FF2B5EF4-FFF2-40B4-BE49-F238E27FC236}">
                <a16:creationId xmlns:a16="http://schemas.microsoft.com/office/drawing/2014/main" id="{E93F4AD1-DCE5-4DC1-B034-EDDE5A92787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68B28394-6002-47D7-863C-B9D9DDDD7D06}"/>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175553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7177EB-F715-4262-85F9-508575B149F9}"/>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7E00A170-A84B-4BA6-AF24-8C11A366D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480820"/>
            <a:ext cx="5731510" cy="3896360"/>
          </a:xfrm>
          <a:prstGeom prst="rect">
            <a:avLst/>
          </a:prstGeom>
        </p:spPr>
      </p:pic>
      <p:sp>
        <p:nvSpPr>
          <p:cNvPr id="6" name="TextBox 5">
            <a:extLst>
              <a:ext uri="{FF2B5EF4-FFF2-40B4-BE49-F238E27FC236}">
                <a16:creationId xmlns:a16="http://schemas.microsoft.com/office/drawing/2014/main" id="{6AE18C0B-09CE-4231-A518-80FCE2AEDA16}"/>
              </a:ext>
            </a:extLst>
          </p:cNvPr>
          <p:cNvSpPr txBox="1"/>
          <p:nvPr/>
        </p:nvSpPr>
        <p:spPr>
          <a:xfrm>
            <a:off x="-304800" y="9144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User’s Data Mechanism</a:t>
            </a:r>
          </a:p>
        </p:txBody>
      </p:sp>
      <p:sp>
        <p:nvSpPr>
          <p:cNvPr id="7" name="TextBox 6">
            <a:extLst>
              <a:ext uri="{FF2B5EF4-FFF2-40B4-BE49-F238E27FC236}">
                <a16:creationId xmlns:a16="http://schemas.microsoft.com/office/drawing/2014/main" id="{8E407E5A-E44B-4A6D-92C3-6DC87FAC076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91D5DC89-87A2-4F37-9067-68D836F94475}"/>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72711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33DB1A-0D13-4715-AFFB-1E43831FE088}"/>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6" name="TextBox 5">
            <a:extLst>
              <a:ext uri="{FF2B5EF4-FFF2-40B4-BE49-F238E27FC236}">
                <a16:creationId xmlns:a16="http://schemas.microsoft.com/office/drawing/2014/main" id="{21FFB772-7AC4-43E0-891F-82FB0F2F65B1}"/>
              </a:ext>
            </a:extLst>
          </p:cNvPr>
          <p:cNvSpPr txBox="1"/>
          <p:nvPr/>
        </p:nvSpPr>
        <p:spPr>
          <a:xfrm>
            <a:off x="0" y="8382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Menu Page Mechanism</a:t>
            </a:r>
          </a:p>
        </p:txBody>
      </p:sp>
      <p:sp>
        <p:nvSpPr>
          <p:cNvPr id="7" name="TextBox 6">
            <a:extLst>
              <a:ext uri="{FF2B5EF4-FFF2-40B4-BE49-F238E27FC236}">
                <a16:creationId xmlns:a16="http://schemas.microsoft.com/office/drawing/2014/main" id="{B2CD2F6F-D708-4B28-9367-B1A089FF9776}"/>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94FC2202-4184-4C10-BEA9-83D5B278A952}"/>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pic>
        <p:nvPicPr>
          <p:cNvPr id="9" name="Picture 8">
            <a:extLst>
              <a:ext uri="{FF2B5EF4-FFF2-40B4-BE49-F238E27FC236}">
                <a16:creationId xmlns:a16="http://schemas.microsoft.com/office/drawing/2014/main" id="{02E29CD9-1429-4EB9-A8E5-BB6CAA856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469707"/>
            <a:ext cx="5731510" cy="3918585"/>
          </a:xfrm>
          <a:prstGeom prst="rect">
            <a:avLst/>
          </a:prstGeom>
        </p:spPr>
      </p:pic>
    </p:spTree>
    <p:extLst>
      <p:ext uri="{BB962C8B-B14F-4D97-AF65-F5344CB8AC3E}">
        <p14:creationId xmlns:p14="http://schemas.microsoft.com/office/powerpoint/2010/main" val="107934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DD788-8DA5-4237-AA13-458FB6741A51}"/>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EEB1344E-AD74-4F86-BB03-B182C5F99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458277"/>
            <a:ext cx="5731510" cy="3941445"/>
          </a:xfrm>
          <a:prstGeom prst="rect">
            <a:avLst/>
          </a:prstGeom>
        </p:spPr>
      </p:pic>
      <p:sp>
        <p:nvSpPr>
          <p:cNvPr id="6" name="TextBox 5">
            <a:extLst>
              <a:ext uri="{FF2B5EF4-FFF2-40B4-BE49-F238E27FC236}">
                <a16:creationId xmlns:a16="http://schemas.microsoft.com/office/drawing/2014/main" id="{DB6C0BB1-FF9D-473C-A59C-C301DC39C8BC}"/>
              </a:ext>
            </a:extLst>
          </p:cNvPr>
          <p:cNvSpPr txBox="1"/>
          <p:nvPr/>
        </p:nvSpPr>
        <p:spPr>
          <a:xfrm>
            <a:off x="0" y="8382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Cart Page Mechanism</a:t>
            </a:r>
          </a:p>
        </p:txBody>
      </p:sp>
      <p:sp>
        <p:nvSpPr>
          <p:cNvPr id="7" name="TextBox 6">
            <a:extLst>
              <a:ext uri="{FF2B5EF4-FFF2-40B4-BE49-F238E27FC236}">
                <a16:creationId xmlns:a16="http://schemas.microsoft.com/office/drawing/2014/main" id="{2FD773B1-E36C-4A4C-81B4-25B612BB882E}"/>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2675948E-BB09-4A83-919D-AE063E3746E1}"/>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382490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56CF9-F5E4-4EB8-8A7D-29F342AF5DAF}"/>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2021F710-F2AC-4D62-BB32-402BCBF90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625600"/>
            <a:ext cx="5731510" cy="3606800"/>
          </a:xfrm>
          <a:prstGeom prst="rect">
            <a:avLst/>
          </a:prstGeom>
        </p:spPr>
      </p:pic>
      <p:sp>
        <p:nvSpPr>
          <p:cNvPr id="6" name="TextBox 5">
            <a:extLst>
              <a:ext uri="{FF2B5EF4-FFF2-40B4-BE49-F238E27FC236}">
                <a16:creationId xmlns:a16="http://schemas.microsoft.com/office/drawing/2014/main" id="{B4587EE5-9CFF-48E0-8E5F-0265BCA21945}"/>
              </a:ext>
            </a:extLst>
          </p:cNvPr>
          <p:cNvSpPr txBox="1"/>
          <p:nvPr/>
        </p:nvSpPr>
        <p:spPr>
          <a:xfrm>
            <a:off x="0" y="8382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Delivery Page Mechanism</a:t>
            </a:r>
          </a:p>
        </p:txBody>
      </p:sp>
      <p:sp>
        <p:nvSpPr>
          <p:cNvPr id="7" name="TextBox 6">
            <a:extLst>
              <a:ext uri="{FF2B5EF4-FFF2-40B4-BE49-F238E27FC236}">
                <a16:creationId xmlns:a16="http://schemas.microsoft.com/office/drawing/2014/main" id="{0486A504-4AD8-4E27-B777-AE4C78F8B54E}"/>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1D88797E-85C4-4845-B00A-10E97DC49375}"/>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074143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D7A37E-2BEA-4CCA-9408-51D737A5DC0C}"/>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5" name="TextBox 4">
            <a:extLst>
              <a:ext uri="{FF2B5EF4-FFF2-40B4-BE49-F238E27FC236}">
                <a16:creationId xmlns:a16="http://schemas.microsoft.com/office/drawing/2014/main" id="{6D0271B2-C5A9-4FFE-9B04-1988FC0D09FD}"/>
              </a:ext>
            </a:extLst>
          </p:cNvPr>
          <p:cNvSpPr txBox="1"/>
          <p:nvPr/>
        </p:nvSpPr>
        <p:spPr>
          <a:xfrm>
            <a:off x="388536" y="2209800"/>
            <a:ext cx="8686800" cy="1569660"/>
          </a:xfrm>
          <a:prstGeom prst="rect">
            <a:avLst/>
          </a:prstGeom>
          <a:noFill/>
        </p:spPr>
        <p:txBody>
          <a:bodyPr wrap="square">
            <a:spAutoFit/>
          </a:bodyPr>
          <a:lstStyle/>
          <a:p>
            <a:pPr algn="ctr"/>
            <a:r>
              <a:rPr lang="en-US" sz="96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WORKING</a:t>
            </a:r>
          </a:p>
        </p:txBody>
      </p:sp>
      <p:sp>
        <p:nvSpPr>
          <p:cNvPr id="6" name="TextBox 5">
            <a:extLst>
              <a:ext uri="{FF2B5EF4-FFF2-40B4-BE49-F238E27FC236}">
                <a16:creationId xmlns:a16="http://schemas.microsoft.com/office/drawing/2014/main" id="{FD04FAD8-8CD5-453A-BF3D-8E07A380A521}"/>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7" name="Footer Placeholder 2">
            <a:extLst>
              <a:ext uri="{FF2B5EF4-FFF2-40B4-BE49-F238E27FC236}">
                <a16:creationId xmlns:a16="http://schemas.microsoft.com/office/drawing/2014/main" id="{4A4720F5-2F27-49D1-B0FE-371B9330C5C2}"/>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487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0F18C6-5F77-45FD-BBF3-DA734C105CBA}"/>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BC9BBDA0-ADA5-4C16-A3DF-9ECF1D4B1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370012"/>
            <a:ext cx="5731510" cy="4117975"/>
          </a:xfrm>
          <a:prstGeom prst="rect">
            <a:avLst/>
          </a:prstGeom>
        </p:spPr>
      </p:pic>
      <p:sp>
        <p:nvSpPr>
          <p:cNvPr id="6" name="TextBox 5">
            <a:extLst>
              <a:ext uri="{FF2B5EF4-FFF2-40B4-BE49-F238E27FC236}">
                <a16:creationId xmlns:a16="http://schemas.microsoft.com/office/drawing/2014/main" id="{B74F8067-5C3C-4CEE-B83B-431A871F3EF8}"/>
              </a:ext>
            </a:extLst>
          </p:cNvPr>
          <p:cNvSpPr txBox="1"/>
          <p:nvPr/>
        </p:nvSpPr>
        <p:spPr>
          <a:xfrm>
            <a:off x="0" y="838200"/>
            <a:ext cx="4572000" cy="461665"/>
          </a:xfrm>
          <a:prstGeom prst="rect">
            <a:avLst/>
          </a:prstGeom>
          <a:noFill/>
        </p:spPr>
        <p:txBody>
          <a:bodyPr wrap="square">
            <a:spAutoFit/>
          </a:bodyPr>
          <a:lstStyle/>
          <a:p>
            <a:pPr algn="ctr"/>
            <a:r>
              <a:rPr lang="en-US" sz="2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Welcome Page has been created </a:t>
            </a:r>
          </a:p>
        </p:txBody>
      </p:sp>
      <p:sp>
        <p:nvSpPr>
          <p:cNvPr id="7" name="TextBox 6">
            <a:extLst>
              <a:ext uri="{FF2B5EF4-FFF2-40B4-BE49-F238E27FC236}">
                <a16:creationId xmlns:a16="http://schemas.microsoft.com/office/drawing/2014/main" id="{C64E9768-B70F-4953-8B1C-422510578BC2}"/>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BD398D88-231D-4168-96DD-753238C4E8DB}"/>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63770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0F18C6-5F77-45FD-BBF3-DA734C105CBA}"/>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6" name="TextBox 5">
            <a:extLst>
              <a:ext uri="{FF2B5EF4-FFF2-40B4-BE49-F238E27FC236}">
                <a16:creationId xmlns:a16="http://schemas.microsoft.com/office/drawing/2014/main" id="{B74F8067-5C3C-4CEE-B83B-431A871F3EF8}"/>
              </a:ext>
            </a:extLst>
          </p:cNvPr>
          <p:cNvSpPr txBox="1"/>
          <p:nvPr/>
        </p:nvSpPr>
        <p:spPr>
          <a:xfrm>
            <a:off x="0" y="838200"/>
            <a:ext cx="7620000" cy="646331"/>
          </a:xfrm>
          <a:prstGeom prst="rect">
            <a:avLst/>
          </a:prstGeom>
          <a:noFill/>
        </p:spPr>
        <p:txBody>
          <a:bodyPr wrap="square">
            <a:spAutoFit/>
          </a:bodyPr>
          <a:lstStyle/>
          <a:p>
            <a:pPr algn="ctr"/>
            <a:r>
              <a:rPr lang="en-US" sz="1800" b="1" dirty="0">
                <a:solidFill>
                  <a:srgbClr val="993300"/>
                </a:solidFill>
                <a:effectLst/>
                <a:latin typeface="Times New Roman" panose="02020603050405020304" pitchFamily="18" charset="0"/>
                <a:ea typeface="Calibri" panose="020F0502020204030204" pitchFamily="34" charset="0"/>
              </a:rPr>
              <a:t>After greeting the user, he/she need to login in to the app. If the user is existing then he can search his data by his phone no.</a:t>
            </a:r>
            <a:endParaRPr lang="en-US" sz="2400" b="1"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069F285-C192-46ED-BE6D-D7FE86DD5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13535"/>
            <a:ext cx="7086600" cy="3630930"/>
          </a:xfrm>
          <a:prstGeom prst="rect">
            <a:avLst/>
          </a:prstGeom>
        </p:spPr>
      </p:pic>
      <p:sp>
        <p:nvSpPr>
          <p:cNvPr id="10" name="TextBox 9">
            <a:extLst>
              <a:ext uri="{FF2B5EF4-FFF2-40B4-BE49-F238E27FC236}">
                <a16:creationId xmlns:a16="http://schemas.microsoft.com/office/drawing/2014/main" id="{E074E628-9E23-4638-BFA8-9B8CA3F6206D}"/>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11" name="Footer Placeholder 2">
            <a:extLst>
              <a:ext uri="{FF2B5EF4-FFF2-40B4-BE49-F238E27FC236}">
                <a16:creationId xmlns:a16="http://schemas.microsoft.com/office/drawing/2014/main" id="{77745B42-DAEA-45ED-AAF6-879652DD5D33}"/>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32751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Date Placeholder 2"/>
          <p:cNvSpPr>
            <a:spLocks noGrp="1"/>
          </p:cNvSpPr>
          <p:nvPr>
            <p:ph type="dt" sz="half" idx="10"/>
          </p:nvPr>
        </p:nvSpPr>
        <p:spPr/>
        <p:txBody>
          <a:bodyPr/>
          <a:lstStyle/>
          <a:p>
            <a:fld id="{17DCE2B3-C166-407C-9824-0B40AFF52BD3}" type="datetime1">
              <a:rPr lang="en-US" smtClean="0">
                <a:solidFill>
                  <a:prstClr val="black">
                    <a:tint val="75000"/>
                  </a:prstClr>
                </a:solidFill>
              </a:rPr>
              <a:pPr/>
              <a:t>4/24/2022</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C620D68A-74C0-49A0-8505-C82BA1E3A66F}"/>
              </a:ext>
            </a:extLst>
          </p:cNvPr>
          <p:cNvSpPr txBox="1"/>
          <p:nvPr/>
        </p:nvSpPr>
        <p:spPr>
          <a:xfrm>
            <a:off x="228600" y="304800"/>
            <a:ext cx="8648700" cy="5324535"/>
          </a:xfrm>
          <a:prstGeom prst="rect">
            <a:avLst/>
          </a:prstGeom>
          <a:noFill/>
        </p:spPr>
        <p:txBody>
          <a:bodyPr wrap="square">
            <a:spAutoFit/>
          </a:bodyPr>
          <a:lstStyle/>
          <a:p>
            <a:pPr marL="1200785" marR="1130935" algn="ctr"/>
            <a:r>
              <a:rPr lang="en-US" b="1" dirty="0">
                <a:latin typeface="Times New Roman" panose="02020603050405020304" pitchFamily="18" charset="0"/>
                <a:cs typeface="Times New Roman" panose="02020603050405020304" pitchFamily="18" charset="0"/>
              </a:rPr>
              <a:t>CAFE DELIGHT</a:t>
            </a:r>
          </a:p>
          <a:p>
            <a:pPr marL="1198245" marR="1130935" algn="ctr">
              <a:spcBef>
                <a:spcPts val="1835"/>
              </a:spcBef>
            </a:pPr>
            <a:r>
              <a:rPr lang="en-US" dirty="0">
                <a:latin typeface="Times New Roman" panose="02020603050405020304" pitchFamily="18" charset="0"/>
                <a:cs typeface="Times New Roman" panose="02020603050405020304" pitchFamily="18" charset="0"/>
              </a:rPr>
              <a:t>S.E. mini-project report submitted in partial fulfilment of the requirements of the degree of</a:t>
            </a:r>
          </a:p>
          <a:p>
            <a:pPr marL="69215" algn="ctr">
              <a:spcBef>
                <a:spcPts val="35"/>
              </a:spcBef>
            </a:pPr>
            <a:r>
              <a:rPr lang="en-US" b="1" dirty="0">
                <a:latin typeface="Times New Roman" panose="02020603050405020304" pitchFamily="18" charset="0"/>
                <a:cs typeface="Times New Roman" panose="02020603050405020304" pitchFamily="18" charset="0"/>
              </a:rPr>
              <a:t>Information Technology </a:t>
            </a:r>
          </a:p>
          <a:p>
            <a:pPr marL="69215" algn="ctr">
              <a:spcBef>
                <a:spcPts val="35"/>
              </a:spcBef>
            </a:pPr>
            <a:endParaRPr lang="en-US" dirty="0">
              <a:latin typeface="Times New Roman" panose="02020603050405020304" pitchFamily="18" charset="0"/>
              <a:cs typeface="Times New Roman" panose="02020603050405020304" pitchFamily="18" charset="0"/>
            </a:endParaRPr>
          </a:p>
          <a:p>
            <a:pPr marL="1201420" marR="1127760" algn="ctr"/>
            <a:r>
              <a:rPr lang="en-US" dirty="0">
                <a:latin typeface="Times New Roman" panose="02020603050405020304" pitchFamily="18" charset="0"/>
                <a:cs typeface="Times New Roman" panose="02020603050405020304" pitchFamily="18" charset="0"/>
              </a:rPr>
              <a:t>by</a:t>
            </a:r>
          </a:p>
          <a:p>
            <a:pPr marL="1201420" marR="1127760" algn="ct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ANSARI MOHAMMAD RAFEY (01)</a:t>
            </a:r>
          </a:p>
          <a:p>
            <a:pPr marL="990600" marR="1130935" indent="-89522" algn="ctr">
              <a:lnSpc>
                <a:spcPct val="150000"/>
              </a:lnSpc>
            </a:pPr>
            <a:r>
              <a:rPr lang="en-US" b="1" dirty="0">
                <a:latin typeface="Times New Roman" panose="02020603050405020304" pitchFamily="18" charset="0"/>
                <a:cs typeface="Times New Roman" panose="02020603050405020304" pitchFamily="18" charset="0"/>
              </a:rPr>
              <a:t>ROSHAN ASHOK LIMBANI (31)</a:t>
            </a:r>
          </a:p>
          <a:p>
            <a:pPr marL="990600" marR="1130935" indent="-89522" algn="ctr">
              <a:lnSpc>
                <a:spcPct val="150000"/>
              </a:lnSpc>
            </a:pPr>
            <a:r>
              <a:rPr lang="en-US" b="1" dirty="0">
                <a:latin typeface="Times New Roman" panose="02020603050405020304" pitchFamily="18" charset="0"/>
                <a:cs typeface="Times New Roman" panose="02020603050405020304" pitchFamily="18" charset="0"/>
              </a:rPr>
              <a:t>SUMIT KUMAR SINGH (57)</a:t>
            </a:r>
          </a:p>
          <a:p>
            <a:pPr marL="990600" marR="1130935" indent="-89522" algn="ctr">
              <a:lnSpc>
                <a:spcPct val="150000"/>
              </a:lnSpc>
            </a:pPr>
            <a:r>
              <a:rPr lang="en-US" b="1" dirty="0">
                <a:latin typeface="Times New Roman" panose="02020603050405020304" pitchFamily="18" charset="0"/>
                <a:cs typeface="Times New Roman" panose="02020603050405020304" pitchFamily="18" charset="0"/>
              </a:rPr>
              <a:t>HARSHIKESH RAJENDRA YADAV (67)</a:t>
            </a:r>
            <a:endParaRPr lang="en-US" dirty="0">
              <a:latin typeface="Times New Roman" panose="02020603050405020304" pitchFamily="18" charset="0"/>
              <a:cs typeface="Times New Roman" panose="02020603050405020304" pitchFamily="18" charset="0"/>
            </a:endParaRPr>
          </a:p>
          <a:p>
            <a:pPr marL="1197610" marR="1130935" algn="ctr">
              <a:spcBef>
                <a:spcPts val="1200"/>
              </a:spcBef>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Under the guidance of</a:t>
            </a:r>
          </a:p>
          <a:p>
            <a:pPr marL="1201420" marR="1130935" algn="ct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Dr. YOGITA MANE </a:t>
            </a:r>
          </a:p>
          <a:p>
            <a:pPr marL="1201420" marR="1130935" algn="ctr"/>
            <a:r>
              <a:rPr lang="en-US" b="1" dirty="0">
                <a:latin typeface="Times New Roman" panose="02020603050405020304" pitchFamily="18" charset="0"/>
                <a:cs typeface="Times New Roman" panose="02020603050405020304" pitchFamily="18" charset="0"/>
              </a:rPr>
              <a:t>(HOD)</a:t>
            </a:r>
            <a:endParaRPr lang="en-US" dirty="0">
              <a:latin typeface="Times New Roman" panose="02020603050405020304" pitchFamily="18" charset="0"/>
              <a:cs typeface="Times New Roman" panose="02020603050405020304" pitchFamily="18" charset="0"/>
            </a:endParaRPr>
          </a:p>
        </p:txBody>
      </p:sp>
      <p:sp>
        <p:nvSpPr>
          <p:cNvPr id="8" name="Footer Placeholder 2">
            <a:extLst>
              <a:ext uri="{FF2B5EF4-FFF2-40B4-BE49-F238E27FC236}">
                <a16:creationId xmlns:a16="http://schemas.microsoft.com/office/drawing/2014/main" id="{E01C17D6-783F-4FE3-B700-3B2E7FEA86A4}"/>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
        <p:nvSpPr>
          <p:cNvPr id="9" name="TextBox 8">
            <a:extLst>
              <a:ext uri="{FF2B5EF4-FFF2-40B4-BE49-F238E27FC236}">
                <a16:creationId xmlns:a16="http://schemas.microsoft.com/office/drawing/2014/main" id="{5F00376B-1170-4DDD-89BB-CE7BB8560A03}"/>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34558-4FEE-4BEE-A585-9D1BEDD71401}"/>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A9331CD0-B03B-4019-9D60-61023EE7F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17027"/>
            <a:ext cx="6476999" cy="3623945"/>
          </a:xfrm>
          <a:prstGeom prst="rect">
            <a:avLst/>
          </a:prstGeom>
        </p:spPr>
      </p:pic>
      <p:sp>
        <p:nvSpPr>
          <p:cNvPr id="6" name="TextBox 5">
            <a:extLst>
              <a:ext uri="{FF2B5EF4-FFF2-40B4-BE49-F238E27FC236}">
                <a16:creationId xmlns:a16="http://schemas.microsoft.com/office/drawing/2014/main" id="{2FFA7BCE-D954-4ED2-9D03-0E92DCBB80BF}"/>
              </a:ext>
            </a:extLst>
          </p:cNvPr>
          <p:cNvSpPr txBox="1"/>
          <p:nvPr/>
        </p:nvSpPr>
        <p:spPr>
          <a:xfrm>
            <a:off x="0" y="838200"/>
            <a:ext cx="7620000" cy="646331"/>
          </a:xfrm>
          <a:prstGeom prst="rect">
            <a:avLst/>
          </a:prstGeom>
          <a:noFill/>
        </p:spPr>
        <p:txBody>
          <a:bodyPr wrap="square">
            <a:spAutoFit/>
          </a:bodyPr>
          <a:lstStyle/>
          <a:p>
            <a:pPr algn="ctr"/>
            <a:r>
              <a:rPr lang="en-US" sz="1800" b="1" dirty="0">
                <a:solidFill>
                  <a:srgbClr val="993300"/>
                </a:solidFill>
                <a:effectLst/>
                <a:latin typeface="Times New Roman" panose="02020603050405020304" pitchFamily="18" charset="0"/>
                <a:ea typeface="Calibri" panose="020F0502020204030204" pitchFamily="34" charset="0"/>
              </a:rPr>
              <a:t>If the user is searching for that phone number which is not register then system will throw the error of data not found</a:t>
            </a:r>
            <a:endParaRPr lang="en-US" sz="2400" b="1"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AEF35B5-52AD-4E19-91C5-4CB751AEDA8A}"/>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5DE59C12-7752-488F-BBE0-5EE1467E04B2}"/>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66502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F07BDB-B05B-45E4-87BD-F5798BA6323B}"/>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A3CB7540-BB38-44B4-A353-A380DA13F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66" y="1600200"/>
            <a:ext cx="4740910" cy="2986048"/>
          </a:xfrm>
          <a:prstGeom prst="rect">
            <a:avLst/>
          </a:prstGeom>
        </p:spPr>
      </p:pic>
      <p:sp>
        <p:nvSpPr>
          <p:cNvPr id="6" name="TextBox 5">
            <a:extLst>
              <a:ext uri="{FF2B5EF4-FFF2-40B4-BE49-F238E27FC236}">
                <a16:creationId xmlns:a16="http://schemas.microsoft.com/office/drawing/2014/main" id="{B2E78B77-598E-4D16-B415-9E8A467A07A2}"/>
              </a:ext>
            </a:extLst>
          </p:cNvPr>
          <p:cNvSpPr txBox="1"/>
          <p:nvPr/>
        </p:nvSpPr>
        <p:spPr>
          <a:xfrm>
            <a:off x="152400" y="495787"/>
            <a:ext cx="7620000" cy="646331"/>
          </a:xfrm>
          <a:prstGeom prst="rect">
            <a:avLst/>
          </a:prstGeom>
          <a:noFill/>
        </p:spPr>
        <p:txBody>
          <a:bodyPr wrap="square">
            <a:spAutoFit/>
          </a:bodyPr>
          <a:lstStyle/>
          <a:p>
            <a:pPr algn="ctr"/>
            <a:r>
              <a:rPr lang="en-US" sz="1800" b="1" dirty="0">
                <a:solidFill>
                  <a:srgbClr val="993300"/>
                </a:solidFill>
                <a:effectLst/>
                <a:latin typeface="Times New Roman" panose="02020603050405020304" pitchFamily="18" charset="0"/>
                <a:ea typeface="Calibri" panose="020F0502020204030204" pitchFamily="34" charset="0"/>
              </a:rPr>
              <a:t>If user has entered any numeric value in name or any alphabet in phone number then system will throw the syntax error.</a:t>
            </a:r>
            <a:endParaRPr lang="en-US" sz="2400" b="1"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820BF16-0664-4C41-914C-2EF0FD599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418" y="1600200"/>
            <a:ext cx="4101116" cy="2986048"/>
          </a:xfrm>
          <a:prstGeom prst="rect">
            <a:avLst/>
          </a:prstGeom>
        </p:spPr>
      </p:pic>
      <p:sp>
        <p:nvSpPr>
          <p:cNvPr id="8" name="TextBox 7">
            <a:extLst>
              <a:ext uri="{FF2B5EF4-FFF2-40B4-BE49-F238E27FC236}">
                <a16:creationId xmlns:a16="http://schemas.microsoft.com/office/drawing/2014/main" id="{9320B981-396D-490B-AEBD-B5F9C0323ADD}"/>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2BD3A8A6-5560-4967-BA6E-7FE69010284B}"/>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63428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98430-44A7-40F6-BB09-40A19755AFD9}"/>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C3F39C13-0F9A-4FE7-9594-FBECD8E69C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42850"/>
            <a:ext cx="8229600" cy="3572300"/>
          </a:xfrm>
          <a:prstGeom prst="rect">
            <a:avLst/>
          </a:prstGeom>
        </p:spPr>
      </p:pic>
      <p:sp>
        <p:nvSpPr>
          <p:cNvPr id="6" name="TextBox 5">
            <a:extLst>
              <a:ext uri="{FF2B5EF4-FFF2-40B4-BE49-F238E27FC236}">
                <a16:creationId xmlns:a16="http://schemas.microsoft.com/office/drawing/2014/main" id="{54763C4F-1374-4E54-B8FB-FB23C8FFA0BE}"/>
              </a:ext>
            </a:extLst>
          </p:cNvPr>
          <p:cNvSpPr txBox="1"/>
          <p:nvPr/>
        </p:nvSpPr>
        <p:spPr>
          <a:xfrm>
            <a:off x="152400" y="495787"/>
            <a:ext cx="7620000" cy="646331"/>
          </a:xfrm>
          <a:prstGeom prst="rect">
            <a:avLst/>
          </a:prstGeom>
          <a:noFill/>
        </p:spPr>
        <p:txBody>
          <a:bodyPr wrap="square">
            <a:spAutoFit/>
          </a:bodyPr>
          <a:lstStyle/>
          <a:p>
            <a:pPr algn="ctr"/>
            <a:r>
              <a:rPr lang="en-US" sz="1800" b="1" dirty="0">
                <a:solidFill>
                  <a:srgbClr val="993300"/>
                </a:solidFill>
                <a:effectLst/>
                <a:latin typeface="Times New Roman" panose="02020603050405020304" pitchFamily="18" charset="0"/>
                <a:ea typeface="Calibri" panose="020F0502020204030204" pitchFamily="34" charset="0"/>
              </a:rPr>
              <a:t>After logging in to the application the user will be address to menu page where he/she will be adding the item to cart</a:t>
            </a:r>
            <a:endParaRPr lang="en-US" sz="2400" b="1"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20A170-BB8F-4AD4-B8F5-FF52B5B8A46B}"/>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9E21BFEA-F2EE-49D5-B2DD-4984BAFC6C91}"/>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146351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5A977B-8066-4554-B7ED-F801476D6E5A}"/>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46523560-6580-4BE8-AF7C-AA92DC86B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676400"/>
            <a:ext cx="5731510" cy="3614420"/>
          </a:xfrm>
          <a:prstGeom prst="rect">
            <a:avLst/>
          </a:prstGeom>
        </p:spPr>
      </p:pic>
      <p:sp>
        <p:nvSpPr>
          <p:cNvPr id="6" name="TextBox 5">
            <a:extLst>
              <a:ext uri="{FF2B5EF4-FFF2-40B4-BE49-F238E27FC236}">
                <a16:creationId xmlns:a16="http://schemas.microsoft.com/office/drawing/2014/main" id="{64C1555E-E340-4A5F-9ECA-0EA30D61E9E3}"/>
              </a:ext>
            </a:extLst>
          </p:cNvPr>
          <p:cNvSpPr txBox="1"/>
          <p:nvPr/>
        </p:nvSpPr>
        <p:spPr>
          <a:xfrm>
            <a:off x="152400" y="590550"/>
            <a:ext cx="8686800" cy="923330"/>
          </a:xfrm>
          <a:prstGeom prst="rect">
            <a:avLst/>
          </a:prstGeom>
          <a:noFill/>
        </p:spPr>
        <p:txBody>
          <a:bodyPr wrap="square">
            <a:spAutoFit/>
          </a:bodyPr>
          <a:lstStyle/>
          <a:p>
            <a:pPr algn="ctr"/>
            <a:r>
              <a:rPr lang="en-US" sz="1800" b="1" dirty="0">
                <a:solidFill>
                  <a:srgbClr val="993300"/>
                </a:solidFill>
                <a:effectLst/>
                <a:latin typeface="Times New Roman" panose="02020603050405020304" pitchFamily="18" charset="0"/>
                <a:ea typeface="Calibri" panose="020F0502020204030204" pitchFamily="34" charset="0"/>
              </a:rPr>
              <a:t>First if you click the cart symbol it will take you to cart where your cart will be empty. If you try to place the order without adding the item, system will give you error of empty cart. So you can go back to menu and add the item in your cart.</a:t>
            </a:r>
            <a:endParaRPr lang="en-US" sz="2400" b="1"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3EA560D-5CEA-4CFF-9DC9-E4626D936328}"/>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EB64CBE1-D79B-44B8-BDEB-1EB8749FD4A6}"/>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1574396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E73BC-A14F-46C0-B780-2CE319430215}"/>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18A15059-3DBC-47B4-96BC-22C990B3E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45" y="1722298"/>
            <a:ext cx="5731510" cy="3621405"/>
          </a:xfrm>
          <a:prstGeom prst="rect">
            <a:avLst/>
          </a:prstGeom>
        </p:spPr>
      </p:pic>
      <p:sp>
        <p:nvSpPr>
          <p:cNvPr id="7" name="TextBox 6">
            <a:extLst>
              <a:ext uri="{FF2B5EF4-FFF2-40B4-BE49-F238E27FC236}">
                <a16:creationId xmlns:a16="http://schemas.microsoft.com/office/drawing/2014/main" id="{D2EB9F70-9B2A-4483-99EC-2C7728F3D83E}"/>
              </a:ext>
            </a:extLst>
          </p:cNvPr>
          <p:cNvSpPr txBox="1"/>
          <p:nvPr/>
        </p:nvSpPr>
        <p:spPr>
          <a:xfrm>
            <a:off x="436880" y="457200"/>
            <a:ext cx="7543800" cy="1200329"/>
          </a:xfrm>
          <a:prstGeom prst="rect">
            <a:avLst/>
          </a:prstGeom>
          <a:noFill/>
        </p:spPr>
        <p:txBody>
          <a:bodyPr wrap="square">
            <a:spAutoFit/>
          </a:bodyPr>
          <a:lstStyle/>
          <a:p>
            <a:r>
              <a:rPr lang="en-US" sz="1800" b="1" dirty="0">
                <a:solidFill>
                  <a:srgbClr val="993300"/>
                </a:solidFill>
                <a:effectLst/>
                <a:latin typeface="Times New Roman" panose="02020603050405020304" pitchFamily="18" charset="0"/>
                <a:ea typeface="Calibri" panose="020F0502020204030204" pitchFamily="34" charset="0"/>
              </a:rPr>
              <a:t>After going back to menu add the items by clicking the plus symbol. And clicking the total button it will give you the total price of your cart. If you have added extra item so you can go back to menu and remove the item from cart.</a:t>
            </a:r>
            <a:endParaRPr lang="en-IN" b="1" dirty="0">
              <a:solidFill>
                <a:srgbClr val="993300"/>
              </a:solidFill>
            </a:endParaRPr>
          </a:p>
        </p:txBody>
      </p:sp>
      <p:sp>
        <p:nvSpPr>
          <p:cNvPr id="8" name="TextBox 7">
            <a:extLst>
              <a:ext uri="{FF2B5EF4-FFF2-40B4-BE49-F238E27FC236}">
                <a16:creationId xmlns:a16="http://schemas.microsoft.com/office/drawing/2014/main" id="{247F8EF7-4D4F-4FDA-933D-D2B73B2C557C}"/>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B188B433-3BFC-412A-A052-15F8514D887B}"/>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722020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19351-8D36-4258-A6BB-6C03D64736E5}"/>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809A4FB9-3D17-4935-ABD0-D2DB4C7CE0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2209800"/>
            <a:ext cx="7924800" cy="3047999"/>
          </a:xfrm>
          <a:prstGeom prst="rect">
            <a:avLst/>
          </a:prstGeom>
        </p:spPr>
      </p:pic>
      <p:sp>
        <p:nvSpPr>
          <p:cNvPr id="7" name="TextBox 6">
            <a:extLst>
              <a:ext uri="{FF2B5EF4-FFF2-40B4-BE49-F238E27FC236}">
                <a16:creationId xmlns:a16="http://schemas.microsoft.com/office/drawing/2014/main" id="{39255356-65DC-4FE4-A9AA-57BB801B5B10}"/>
              </a:ext>
            </a:extLst>
          </p:cNvPr>
          <p:cNvSpPr txBox="1"/>
          <p:nvPr/>
        </p:nvSpPr>
        <p:spPr>
          <a:xfrm>
            <a:off x="457200" y="914400"/>
            <a:ext cx="7696200" cy="923330"/>
          </a:xfrm>
          <a:prstGeom prst="rect">
            <a:avLst/>
          </a:prstGeom>
          <a:noFill/>
        </p:spPr>
        <p:txBody>
          <a:bodyPr wrap="square">
            <a:spAutoFit/>
          </a:bodyPr>
          <a:lstStyle/>
          <a:p>
            <a:r>
              <a:rPr lang="en-US" sz="1800" b="1" dirty="0">
                <a:solidFill>
                  <a:srgbClr val="993300"/>
                </a:solidFill>
                <a:effectLst/>
                <a:latin typeface="Times New Roman" panose="02020603050405020304" pitchFamily="18" charset="0"/>
                <a:ea typeface="Calibri" panose="020F0502020204030204" pitchFamily="34" charset="0"/>
              </a:rPr>
              <a:t>After clicking the place the order button the order will be placed to your address. The payment method is kept only on cash on delivery. The moment you click it will display like this.</a:t>
            </a:r>
            <a:endParaRPr lang="en-IN" b="1" dirty="0">
              <a:solidFill>
                <a:srgbClr val="993300"/>
              </a:solidFill>
            </a:endParaRPr>
          </a:p>
        </p:txBody>
      </p:sp>
      <p:sp>
        <p:nvSpPr>
          <p:cNvPr id="8" name="TextBox 7">
            <a:extLst>
              <a:ext uri="{FF2B5EF4-FFF2-40B4-BE49-F238E27FC236}">
                <a16:creationId xmlns:a16="http://schemas.microsoft.com/office/drawing/2014/main" id="{722CB6C0-FA01-4E21-99CD-01046D7EA3D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A1F16C0C-ECD8-4134-A70A-F6048A631E21}"/>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752040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09AA-5039-4632-95EE-C483BF50BB01}"/>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47075A81-68FC-4219-9607-9866A46E1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323" y="1752600"/>
            <a:ext cx="7645354" cy="3631247"/>
          </a:xfrm>
          <a:prstGeom prst="rect">
            <a:avLst/>
          </a:prstGeom>
        </p:spPr>
      </p:pic>
      <p:sp>
        <p:nvSpPr>
          <p:cNvPr id="7" name="TextBox 6">
            <a:extLst>
              <a:ext uri="{FF2B5EF4-FFF2-40B4-BE49-F238E27FC236}">
                <a16:creationId xmlns:a16="http://schemas.microsoft.com/office/drawing/2014/main" id="{60347574-2403-4FBB-8F34-BB0BB8061D87}"/>
              </a:ext>
            </a:extLst>
          </p:cNvPr>
          <p:cNvSpPr txBox="1"/>
          <p:nvPr/>
        </p:nvSpPr>
        <p:spPr>
          <a:xfrm>
            <a:off x="533400" y="780097"/>
            <a:ext cx="7162800" cy="646331"/>
          </a:xfrm>
          <a:prstGeom prst="rect">
            <a:avLst/>
          </a:prstGeom>
          <a:noFill/>
        </p:spPr>
        <p:txBody>
          <a:bodyPr wrap="square">
            <a:spAutoFit/>
          </a:bodyPr>
          <a:lstStyle/>
          <a:p>
            <a:r>
              <a:rPr lang="en-US" sz="1800" b="1" dirty="0">
                <a:solidFill>
                  <a:srgbClr val="993300"/>
                </a:solidFill>
                <a:effectLst/>
                <a:latin typeface="Times New Roman" panose="02020603050405020304" pitchFamily="18" charset="0"/>
                <a:ea typeface="Calibri" panose="020F0502020204030204" pitchFamily="34" charset="0"/>
              </a:rPr>
              <a:t>The system will also give you the track of you order. After getting your food you can close the app.</a:t>
            </a:r>
            <a:endParaRPr lang="en-IN" b="1" dirty="0">
              <a:solidFill>
                <a:srgbClr val="993300"/>
              </a:solidFill>
            </a:endParaRPr>
          </a:p>
        </p:txBody>
      </p:sp>
      <p:sp>
        <p:nvSpPr>
          <p:cNvPr id="8" name="TextBox 7">
            <a:extLst>
              <a:ext uri="{FF2B5EF4-FFF2-40B4-BE49-F238E27FC236}">
                <a16:creationId xmlns:a16="http://schemas.microsoft.com/office/drawing/2014/main" id="{281D2A3E-3E92-413F-9556-3C526DF5224C}"/>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326E710C-2635-4FB9-8E3D-68CCDFC81473}"/>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435522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434A4-C061-4D5A-8997-A3641606971E}"/>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7" name="Rectangle 6">
            <a:extLst>
              <a:ext uri="{FF2B5EF4-FFF2-40B4-BE49-F238E27FC236}">
                <a16:creationId xmlns:a16="http://schemas.microsoft.com/office/drawing/2014/main" id="{8BF0CED0-1E7B-4D18-B3CA-A308B0C6FE37}"/>
              </a:ext>
            </a:extLst>
          </p:cNvPr>
          <p:cNvSpPr/>
          <p:nvPr/>
        </p:nvSpPr>
        <p:spPr>
          <a:xfrm>
            <a:off x="223521" y="685800"/>
            <a:ext cx="8458199" cy="4154984"/>
          </a:xfrm>
          <a:prstGeom prst="rect">
            <a:avLst/>
          </a:prstGeom>
          <a:noFill/>
        </p:spPr>
        <p:txBody>
          <a:bodyPr wrap="square" lIns="91440" tIns="45720" rIns="91440" bIns="45720">
            <a:spAutoFit/>
          </a:bodyPr>
          <a:lstStyle/>
          <a:p>
            <a:pPr algn="ctr"/>
            <a:r>
              <a:rPr lang="en-US" sz="88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ANY</a:t>
            </a:r>
          </a:p>
          <a:p>
            <a:pPr algn="ctr"/>
            <a:endParaRPr lang="en-US" sz="88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88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SUGGESSTION?</a:t>
            </a:r>
          </a:p>
        </p:txBody>
      </p:sp>
      <p:sp>
        <p:nvSpPr>
          <p:cNvPr id="8" name="TextBox 7">
            <a:extLst>
              <a:ext uri="{FF2B5EF4-FFF2-40B4-BE49-F238E27FC236}">
                <a16:creationId xmlns:a16="http://schemas.microsoft.com/office/drawing/2014/main" id="{13A784AD-DB54-4A9B-A2CB-008D17E7451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FC46BCB6-E8F9-43C2-8851-EF26881BA034}"/>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843997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Yellow - 20069">
            <a:hlinkClick r:id="" action="ppaction://media"/>
            <a:extLst>
              <a:ext uri="{FF2B5EF4-FFF2-40B4-BE49-F238E27FC236}">
                <a16:creationId xmlns:a16="http://schemas.microsoft.com/office/drawing/2014/main" id="{2F0B02F1-C9BA-4B5A-ADDF-EC9E4A9DD653}"/>
              </a:ext>
            </a:extLst>
          </p:cNvPr>
          <p:cNvPicPr>
            <a:picLocks noChangeAspect="1"/>
          </p:cNvPicPr>
          <p:nvPr>
            <a:videoFile r:link="rId1"/>
            <p:extLst>
              <p:ext uri="{DAA4B4D4-6D71-4841-9C94-3DE7FCFB9230}">
                <p14:media xmlns:p14="http://schemas.microsoft.com/office/powerpoint/2010/main" r:embed="rId2">
                  <p14:trim end="27621.6666"/>
                </p14:media>
              </p:ext>
            </p:extLst>
          </p:nvPr>
        </p:nvPicPr>
        <p:blipFill>
          <a:blip r:embed="rId4"/>
          <a:stretch>
            <a:fillRect/>
          </a:stretch>
        </p:blipFill>
        <p:spPr>
          <a:xfrm>
            <a:off x="193885" y="838200"/>
            <a:ext cx="8756230" cy="4476750"/>
          </a:xfrm>
          <a:prstGeom prst="rect">
            <a:avLst/>
          </a:prstGeom>
        </p:spPr>
      </p:pic>
      <p:sp>
        <p:nvSpPr>
          <p:cNvPr id="2" name="TextBox 1">
            <a:extLst>
              <a:ext uri="{FF2B5EF4-FFF2-40B4-BE49-F238E27FC236}">
                <a16:creationId xmlns:a16="http://schemas.microsoft.com/office/drawing/2014/main" id="{C0CD2887-7011-4BF3-966A-36F6D0B82C68}"/>
              </a:ext>
            </a:extLst>
          </p:cNvPr>
          <p:cNvSpPr txBox="1"/>
          <p:nvPr/>
        </p:nvSpPr>
        <p:spPr>
          <a:xfrm flipH="1">
            <a:off x="2438399" y="2372771"/>
            <a:ext cx="2782787" cy="1938992"/>
          </a:xfrm>
          <a:prstGeom prst="rect">
            <a:avLst/>
          </a:prstGeom>
          <a:noFill/>
        </p:spPr>
        <p:txBody>
          <a:bodyPr wrap="square" rtlCol="0">
            <a:spAutoFit/>
          </a:bodyPr>
          <a:lstStyle/>
          <a:p>
            <a:pPr algn="ctr"/>
            <a:r>
              <a:rPr lang="en-US" sz="6000" dirty="0">
                <a:solidFill>
                  <a:schemeClr val="bg1"/>
                </a:solidFill>
                <a:latin typeface="Algerian" panose="04020705040A02060702" pitchFamily="82" charset="0"/>
              </a:rPr>
              <a:t>THANK YOU</a:t>
            </a:r>
            <a:endParaRPr lang="en-IN" sz="6000" dirty="0">
              <a:solidFill>
                <a:schemeClr val="bg1"/>
              </a:solidFill>
              <a:latin typeface="Algerian" panose="04020705040A02060702" pitchFamily="82" charset="0"/>
            </a:endParaRPr>
          </a:p>
        </p:txBody>
      </p:sp>
      <p:sp>
        <p:nvSpPr>
          <p:cNvPr id="4" name="Date Placeholder 2">
            <a:extLst>
              <a:ext uri="{FF2B5EF4-FFF2-40B4-BE49-F238E27FC236}">
                <a16:creationId xmlns:a16="http://schemas.microsoft.com/office/drawing/2014/main" id="{E111BC2A-6630-4F63-AD81-2C9311A4427C}"/>
              </a:ext>
            </a:extLst>
          </p:cNvPr>
          <p:cNvSpPr>
            <a:spLocks noGrp="1"/>
          </p:cNvSpPr>
          <p:nvPr>
            <p:ph type="dt" sz="half" idx="10"/>
          </p:nvPr>
        </p:nvSpPr>
        <p:spPr>
          <a:xfrm>
            <a:off x="457200" y="6356350"/>
            <a:ext cx="2133600" cy="365125"/>
          </a:xfrm>
        </p:spPr>
        <p:txBody>
          <a:bodyPr/>
          <a:lstStyle/>
          <a:p>
            <a:r>
              <a:rPr lang="en-US" dirty="0">
                <a:solidFill>
                  <a:prstClr val="black">
                    <a:tint val="75000"/>
                  </a:prstClr>
                </a:solidFill>
              </a:rPr>
              <a:t>4/24/2022</a:t>
            </a:r>
          </a:p>
        </p:txBody>
      </p:sp>
      <p:pic>
        <p:nvPicPr>
          <p:cNvPr id="6" name="Google Shape;353;p26">
            <a:extLst>
              <a:ext uri="{FF2B5EF4-FFF2-40B4-BE49-F238E27FC236}">
                <a16:creationId xmlns:a16="http://schemas.microsoft.com/office/drawing/2014/main" id="{99AF018B-4187-4B68-B97A-180B9E1236C8}"/>
              </a:ext>
            </a:extLst>
          </p:cNvPr>
          <p:cNvPicPr preferRelativeResize="0"/>
          <p:nvPr/>
        </p:nvPicPr>
        <p:blipFill>
          <a:blip r:embed="rId5">
            <a:alphaModFix/>
          </a:blip>
          <a:stretch>
            <a:fillRect/>
          </a:stretch>
        </p:blipFill>
        <p:spPr>
          <a:xfrm>
            <a:off x="3486892" y="4319619"/>
            <a:ext cx="685800" cy="576804"/>
          </a:xfrm>
          <a:prstGeom prst="rect">
            <a:avLst/>
          </a:prstGeom>
          <a:noFill/>
          <a:ln>
            <a:noFill/>
          </a:ln>
        </p:spPr>
      </p:pic>
      <p:sp>
        <p:nvSpPr>
          <p:cNvPr id="8" name="TextBox 7">
            <a:extLst>
              <a:ext uri="{FF2B5EF4-FFF2-40B4-BE49-F238E27FC236}">
                <a16:creationId xmlns:a16="http://schemas.microsoft.com/office/drawing/2014/main" id="{80132CA9-C8F4-49BB-BE2C-36687FE032CF}"/>
              </a:ext>
            </a:extLst>
          </p:cNvPr>
          <p:cNvSpPr txBox="1"/>
          <p:nvPr/>
        </p:nvSpPr>
        <p:spPr>
          <a:xfrm>
            <a:off x="7239000" y="5865911"/>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B434B365-01E0-472E-8214-E3F58845B1D9}"/>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74111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0EF65-2B91-4CD0-B259-1CE4DDF6C811}"/>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7EC5DA3C-8186-4D18-A1A3-5B07B3A8DB9F}"/>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
        <p:nvSpPr>
          <p:cNvPr id="5" name="TextBox 4">
            <a:extLst>
              <a:ext uri="{FF2B5EF4-FFF2-40B4-BE49-F238E27FC236}">
                <a16:creationId xmlns:a16="http://schemas.microsoft.com/office/drawing/2014/main" id="{A4B3E2B5-0A17-43DB-8F5A-6576E27A0A86}"/>
              </a:ext>
            </a:extLst>
          </p:cNvPr>
          <p:cNvSpPr txBox="1"/>
          <p:nvPr/>
        </p:nvSpPr>
        <p:spPr>
          <a:xfrm>
            <a:off x="3133136" y="353291"/>
            <a:ext cx="2065009"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CERTIFICATE</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CDCB031-6898-419C-BFB3-C86C3108984B}"/>
              </a:ext>
            </a:extLst>
          </p:cNvPr>
          <p:cNvSpPr txBox="1"/>
          <p:nvPr/>
        </p:nvSpPr>
        <p:spPr>
          <a:xfrm>
            <a:off x="0" y="1301679"/>
            <a:ext cx="8686799" cy="2308324"/>
          </a:xfrm>
          <a:prstGeom prst="rect">
            <a:avLst/>
          </a:prstGeom>
          <a:noFill/>
        </p:spPr>
        <p:txBody>
          <a:bodyPr wrap="square" rtlCol="0">
            <a:spAutoFit/>
          </a:bodyPr>
          <a:lstStyle/>
          <a:p>
            <a:r>
              <a:rPr lang="en-IN" sz="1800" dirty="0">
                <a:effectLst/>
                <a:latin typeface="Times New Roman" panose="02020603050405020304" pitchFamily="18" charset="0"/>
                <a:ea typeface="Times New Roman" panose="02020603050405020304" pitchFamily="18" charset="0"/>
                <a:cs typeface="Mangal" panose="02040503050203030202" pitchFamily="18" charset="0"/>
              </a:rPr>
              <a:t>This is to certify that the S.E. mini-project entitled </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“Cafe Delight”</a:t>
            </a: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is a </a:t>
            </a:r>
            <a:r>
              <a:rPr lang="en-IN" sz="1800" dirty="0" err="1">
                <a:effectLst/>
                <a:latin typeface="Times New Roman" panose="02020603050405020304" pitchFamily="18" charset="0"/>
                <a:ea typeface="Times New Roman" panose="02020603050405020304" pitchFamily="18" charset="0"/>
                <a:cs typeface="Mangal" panose="02040503050203030202" pitchFamily="18" charset="0"/>
              </a:rPr>
              <a:t>bonafide</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 work of </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“Ansari Mohammad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Rafey</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(01), “Roshan Ashok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Limbani</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(31),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and</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“Sumit Kumar Singh”(57) and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Harshikesh</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Rajendra Yadav”(67)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submitted to </a:t>
            </a:r>
          </a:p>
          <a:p>
            <a:r>
              <a:rPr lang="en-IN" sz="1800" dirty="0">
                <a:effectLst/>
                <a:latin typeface="Times New Roman" panose="02020603050405020304" pitchFamily="18" charset="0"/>
                <a:ea typeface="Times New Roman" panose="02020603050405020304" pitchFamily="18" charset="0"/>
                <a:cs typeface="Mangal" panose="02040503050203030202" pitchFamily="18" charset="0"/>
              </a:rPr>
              <a:t>University of Mumbai in partial fulfilment of the requirement for the award of the degree of </a:t>
            </a: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“Information Technology Engineering”</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 during the academic year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2021–2022.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71CFFED-0D17-452F-BD14-F16771D69E14}"/>
              </a:ext>
            </a:extLst>
          </p:cNvPr>
          <p:cNvSpPr txBox="1"/>
          <p:nvPr/>
        </p:nvSpPr>
        <p:spPr>
          <a:xfrm>
            <a:off x="1823504" y="3335137"/>
            <a:ext cx="5001503" cy="1169551"/>
          </a:xfrm>
          <a:prstGeom prst="rect">
            <a:avLst/>
          </a:prstGeom>
          <a:noFill/>
        </p:spPr>
        <p:txBody>
          <a:bodyPr wrap="square" rtlCol="0">
            <a:spAutoFit/>
          </a:bodyPr>
          <a:lstStyle/>
          <a:p>
            <a:pPr marL="1197610" marR="1130935" algn="ctr">
              <a:spcBef>
                <a:spcPts val="1200"/>
              </a:spcBef>
            </a:pPr>
            <a:r>
              <a:rPr lang="en-US" dirty="0">
                <a:latin typeface="Times New Roman" panose="02020603050405020304" pitchFamily="18" charset="0"/>
                <a:cs typeface="Times New Roman" panose="02020603050405020304" pitchFamily="18" charset="0"/>
              </a:rPr>
              <a:t>Under the guidance of</a:t>
            </a:r>
          </a:p>
          <a:p>
            <a:pPr marL="1201420" marR="1130935" algn="ctr"/>
            <a:br>
              <a:rPr lang="en-US"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Dr. YOGITA MANE</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ABCC292-0198-446B-A1D8-E6A832A36896}"/>
              </a:ext>
            </a:extLst>
          </p:cNvPr>
          <p:cNvSpPr txBox="1"/>
          <p:nvPr/>
        </p:nvSpPr>
        <p:spPr>
          <a:xfrm>
            <a:off x="-93610" y="4972031"/>
            <a:ext cx="933121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Dr. Yogita Mane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Dr. </a:t>
            </a:r>
            <a:r>
              <a:rPr lang="en-US" b="1" dirty="0" err="1">
                <a:latin typeface="Times New Roman" panose="02020603050405020304" pitchFamily="18" charset="0"/>
                <a:cs typeface="Times New Roman" panose="02020603050405020304" pitchFamily="18" charset="0"/>
              </a:rPr>
              <a:t>J.B.Patil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(HOD)					                                          (Principal)</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D11ED64-B566-4291-82B3-EEDE9597DED1}"/>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Tree>
    <p:extLst>
      <p:ext uri="{BB962C8B-B14F-4D97-AF65-F5344CB8AC3E}">
        <p14:creationId xmlns:p14="http://schemas.microsoft.com/office/powerpoint/2010/main" val="3230524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F93D77-17F4-4D3D-B454-3A3A54B6849B}"/>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5" name="TextBox 4">
            <a:extLst>
              <a:ext uri="{FF2B5EF4-FFF2-40B4-BE49-F238E27FC236}">
                <a16:creationId xmlns:a16="http://schemas.microsoft.com/office/drawing/2014/main" id="{147958B6-FC49-4AA6-80BF-CF3FA5708086}"/>
              </a:ext>
            </a:extLst>
          </p:cNvPr>
          <p:cNvSpPr txBox="1"/>
          <p:nvPr/>
        </p:nvSpPr>
        <p:spPr>
          <a:xfrm>
            <a:off x="2680131" y="342304"/>
            <a:ext cx="3775364"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S.E. Mini-Project Report Approval</a:t>
            </a:r>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E41DB6-697C-4C4E-833D-38418B92EA24}"/>
              </a:ext>
            </a:extLst>
          </p:cNvPr>
          <p:cNvSpPr txBox="1"/>
          <p:nvPr/>
        </p:nvSpPr>
        <p:spPr>
          <a:xfrm>
            <a:off x="685800" y="857801"/>
            <a:ext cx="7620000" cy="1709892"/>
          </a:xfrm>
          <a:prstGeom prst="rect">
            <a:avLst/>
          </a:prstGeom>
          <a:noFill/>
        </p:spPr>
        <p:txBody>
          <a:bodyPr wrap="square" rtlCol="0">
            <a:spAutoFit/>
          </a:bodyPr>
          <a:lstStyle/>
          <a:p>
            <a:pPr marL="64770" marR="67945" algn="just" eaLnBrk="0" hangingPunct="0">
              <a:lnSpc>
                <a:spcPct val="150000"/>
              </a:lnSpc>
              <a:spcAft>
                <a:spcPts val="800"/>
              </a:spcAft>
              <a:tabLst>
                <a:tab pos="3102610" algn="l"/>
              </a:tabLs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This mini-project synopsis entitled </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Cafe Delight</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 by </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Ansari Mohammad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Rafey</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Roshan Ashok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Limbani</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Sumit Kumar Singh, </a:t>
            </a:r>
            <a:r>
              <a:rPr lang="en-IN" sz="1800" b="1"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Harshikesh</a:t>
            </a: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Rajendra Yadav</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 is approved for the</a:t>
            </a:r>
            <a:r>
              <a:rPr lang="en-IN" sz="18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degree</a:t>
            </a:r>
            <a:r>
              <a:rPr lang="en-IN" sz="1800" spc="-15"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of </a:t>
            </a:r>
            <a:r>
              <a:rPr lang="en-IN" sz="1800" b="1" i="1" dirty="0">
                <a:effectLst/>
                <a:latin typeface="Times New Roman" panose="02020603050405020304" pitchFamily="18" charset="0"/>
                <a:ea typeface="Times New Roman" panose="02020603050405020304" pitchFamily="18" charset="0"/>
                <a:cs typeface="Mangal" panose="02040503050203030202" pitchFamily="18" charset="0"/>
              </a:rPr>
              <a:t>Information Technology Engineering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from</a:t>
            </a:r>
            <a:r>
              <a:rPr lang="en-IN" sz="1800" b="1" i="1" dirty="0">
                <a:effectLst/>
                <a:latin typeface="Times New Roman" panose="02020603050405020304" pitchFamily="18" charset="0"/>
                <a:ea typeface="Times New Roman" panose="02020603050405020304" pitchFamily="18" charset="0"/>
                <a:cs typeface="Mangal" panose="02040503050203030202" pitchFamily="18" charset="0"/>
              </a:rPr>
              <a:t> University of Mumbai</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2E14C62F-E74B-481E-BE45-EFB0EDDE7E24}"/>
              </a:ext>
            </a:extLst>
          </p:cNvPr>
          <p:cNvSpPr txBox="1"/>
          <p:nvPr/>
        </p:nvSpPr>
        <p:spPr>
          <a:xfrm>
            <a:off x="76200" y="3038354"/>
            <a:ext cx="4114800" cy="286232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Examiners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1.---------------------------------------------</a:t>
            </a:r>
          </a:p>
          <a:p>
            <a:r>
              <a:rPr lang="en-IN" dirty="0">
                <a:latin typeface="Times New Roman" panose="02020603050405020304" pitchFamily="18" charset="0"/>
                <a:cs typeface="Times New Roman" panose="02020603050405020304" pitchFamily="18" charset="0"/>
              </a:rPr>
              <a:t>2.---------------------------------------------</a:t>
            </a:r>
          </a:p>
          <a:p>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Date: Place:</a:t>
            </a:r>
          </a:p>
          <a:p>
            <a:r>
              <a:rPr lang="en-IN" dirty="0">
                <a:latin typeface="Times New Roman" panose="02020603050405020304" pitchFamily="18" charset="0"/>
                <a:cs typeface="Times New Roman" panose="02020603050405020304" pitchFamily="18" charset="0"/>
              </a:rPr>
              <a:t>Place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819A048-02FC-47B3-96E1-CDE653BE68B4}"/>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9" name="Footer Placeholder 2">
            <a:extLst>
              <a:ext uri="{FF2B5EF4-FFF2-40B4-BE49-F238E27FC236}">
                <a16:creationId xmlns:a16="http://schemas.microsoft.com/office/drawing/2014/main" id="{F364FC1C-45D1-415F-8CED-870C6061B864}"/>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195330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89B877-1661-4D3E-AE40-9104DB68D116}"/>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6" name="TextBox 5">
            <a:extLst>
              <a:ext uri="{FF2B5EF4-FFF2-40B4-BE49-F238E27FC236}">
                <a16:creationId xmlns:a16="http://schemas.microsoft.com/office/drawing/2014/main" id="{4203BB08-8C1A-4774-BF72-4E5DA4F79F04}"/>
              </a:ext>
            </a:extLst>
          </p:cNvPr>
          <p:cNvSpPr txBox="1"/>
          <p:nvPr/>
        </p:nvSpPr>
        <p:spPr>
          <a:xfrm>
            <a:off x="76200" y="876967"/>
            <a:ext cx="8991600" cy="3586175"/>
          </a:xfrm>
          <a:prstGeom prst="rect">
            <a:avLst/>
          </a:prstGeom>
          <a:noFill/>
        </p:spPr>
        <p:txBody>
          <a:bodyPr wrap="square">
            <a:spAutoFit/>
          </a:bodyPr>
          <a:lstStyle/>
          <a:p>
            <a:pPr marR="6985" algn="ctr" eaLnBrk="0" hangingPunct="0">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Declaration</a:t>
            </a:r>
            <a:endParaRPr lang="en-IN" b="1" dirty="0">
              <a:latin typeface="Calibri" panose="020F0502020204030204" pitchFamily="34" charset="0"/>
              <a:ea typeface="Times New Roman" panose="02020603050405020304" pitchFamily="18" charset="0"/>
              <a:cs typeface="Mangal" panose="02040503050203030202" pitchFamily="18" charset="0"/>
            </a:endParaRPr>
          </a:p>
          <a:p>
            <a:pPr marL="64770" marR="71755" algn="just" eaLnBrk="0" hangingPunct="0">
              <a:lnSpc>
                <a:spcPct val="150000"/>
              </a:lnSpc>
              <a:spcBef>
                <a:spcPts val="1840"/>
              </a:spcBef>
              <a:spcAft>
                <a:spcPts val="800"/>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We declare that this written submission represents our ideas in our own words and where others’ ideas or words have been included, we have adequately cited and referenced the original sources. We also declare that we have adhered to all principles of academic honesty and integrity and have not misrepresented or fabricated or falsified any idea/data/fact/source in our submission. We understand that any violation </a:t>
            </a:r>
            <a:r>
              <a:rPr lang="en-IN" sz="1800" spc="10" dirty="0">
                <a:effectLst/>
                <a:latin typeface="Times New Roman" panose="02020603050405020304" pitchFamily="18" charset="0"/>
                <a:ea typeface="Times New Roman" panose="02020603050405020304" pitchFamily="18" charset="0"/>
                <a:cs typeface="Mangal" panose="02040503050203030202" pitchFamily="18" charset="0"/>
              </a:rPr>
              <a:t>of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the above will be cause for disciplinary action by the Institute and can also evoke penal action from the sources which have thus not been properly cited or from whom proper permission has not been taken when</a:t>
            </a:r>
            <a:r>
              <a:rPr lang="en-IN" sz="18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needed.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4CCB4180-7949-4781-826B-6EFB2FA578D3}"/>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7B2C41B9-4733-4953-9C03-F902312074C0}"/>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2806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2DE90-FB4B-4B2E-A2EE-7ADC570176BA}"/>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5" name="Google Shape;334;p27">
            <a:extLst>
              <a:ext uri="{FF2B5EF4-FFF2-40B4-BE49-F238E27FC236}">
                <a16:creationId xmlns:a16="http://schemas.microsoft.com/office/drawing/2014/main" id="{4C935096-4DEE-4725-B8E8-BECDEEF81B1E}"/>
              </a:ext>
            </a:extLst>
          </p:cNvPr>
          <p:cNvSpPr txBox="1">
            <a:spLocks/>
          </p:cNvSpPr>
          <p:nvPr/>
        </p:nvSpPr>
        <p:spPr>
          <a:xfrm>
            <a:off x="1066800" y="1752600"/>
            <a:ext cx="8520600" cy="1831355"/>
          </a:xfrm>
          <a:prstGeom prst="rect">
            <a:avLst/>
          </a:prstGeom>
        </p:spPr>
        <p:txBody>
          <a:bodyPr spcFirstLastPara="1" wrap="square" lIns="91425" tIns="91425" rIns="91425" bIns="0" anchor="b"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spcBef>
                <a:spcPts val="0"/>
              </a:spcBef>
              <a:spcAft>
                <a:spcPts val="0"/>
              </a:spcAft>
            </a:pPr>
            <a:r>
              <a:rPr lang="en-US" sz="6000" dirty="0">
                <a:solidFill>
                  <a:srgbClr val="993300"/>
                </a:solidFill>
              </a:rPr>
              <a:t>PYTHON MINI PROJECT</a:t>
            </a:r>
          </a:p>
        </p:txBody>
      </p:sp>
      <p:sp>
        <p:nvSpPr>
          <p:cNvPr id="6" name="TextBox 5">
            <a:extLst>
              <a:ext uri="{FF2B5EF4-FFF2-40B4-BE49-F238E27FC236}">
                <a16:creationId xmlns:a16="http://schemas.microsoft.com/office/drawing/2014/main" id="{8AF44A39-CBB6-46BB-A795-6829986EEF7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7" name="Footer Placeholder 2">
            <a:extLst>
              <a:ext uri="{FF2B5EF4-FFF2-40B4-BE49-F238E27FC236}">
                <a16:creationId xmlns:a16="http://schemas.microsoft.com/office/drawing/2014/main" id="{BB3C79D3-A921-4434-8C58-17D2DFC0B784}"/>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89117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C03EE-AE46-4E04-9BDE-96CF6CF2E477}"/>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graphicFrame>
        <p:nvGraphicFramePr>
          <p:cNvPr id="5" name="Table 4">
            <a:extLst>
              <a:ext uri="{FF2B5EF4-FFF2-40B4-BE49-F238E27FC236}">
                <a16:creationId xmlns:a16="http://schemas.microsoft.com/office/drawing/2014/main" id="{FD69C796-DB55-4E5D-9E8F-354B804F4413}"/>
              </a:ext>
            </a:extLst>
          </p:cNvPr>
          <p:cNvGraphicFramePr>
            <a:graphicFrameLocks noGrp="1"/>
          </p:cNvGraphicFramePr>
          <p:nvPr>
            <p:extLst>
              <p:ext uri="{D42A27DB-BD31-4B8C-83A1-F6EECF244321}">
                <p14:modId xmlns:p14="http://schemas.microsoft.com/office/powerpoint/2010/main" val="188251977"/>
              </p:ext>
            </p:extLst>
          </p:nvPr>
        </p:nvGraphicFramePr>
        <p:xfrm>
          <a:off x="1288472" y="1447800"/>
          <a:ext cx="6567055" cy="3810579"/>
        </p:xfrm>
        <a:graphic>
          <a:graphicData uri="http://schemas.openxmlformats.org/drawingml/2006/table">
            <a:tbl>
              <a:tblPr firstRow="1" bandRow="1">
                <a:tableStyleId>{AF606853-7671-496A-8E4F-DF71F8EC918B}</a:tableStyleId>
              </a:tblPr>
              <a:tblGrid>
                <a:gridCol w="3283528">
                  <a:extLst>
                    <a:ext uri="{9D8B030D-6E8A-4147-A177-3AD203B41FA5}">
                      <a16:colId xmlns:a16="http://schemas.microsoft.com/office/drawing/2014/main" val="1771543745"/>
                    </a:ext>
                  </a:extLst>
                </a:gridCol>
                <a:gridCol w="3283527">
                  <a:extLst>
                    <a:ext uri="{9D8B030D-6E8A-4147-A177-3AD203B41FA5}">
                      <a16:colId xmlns:a16="http://schemas.microsoft.com/office/drawing/2014/main" val="4251812707"/>
                    </a:ext>
                  </a:extLst>
                </a:gridCol>
              </a:tblGrid>
              <a:tr h="820283">
                <a:tc>
                  <a:txBody>
                    <a:bodyPr/>
                    <a:lstStyle/>
                    <a:p>
                      <a:pPr algn="ctr"/>
                      <a:r>
                        <a:rPr lang="en-IN" dirty="0"/>
                        <a:t>Group Details</a:t>
                      </a:r>
                    </a:p>
                  </a:txBody>
                  <a:tcPr/>
                </a:tc>
                <a:tc>
                  <a:txBody>
                    <a:bodyPr/>
                    <a:lstStyle/>
                    <a:p>
                      <a:pPr algn="ctr"/>
                      <a:r>
                        <a:rPr lang="en-IN" dirty="0"/>
                        <a:t>Group members name</a:t>
                      </a:r>
                    </a:p>
                  </a:txBody>
                  <a:tcPr/>
                </a:tc>
                <a:extLst>
                  <a:ext uri="{0D108BD9-81ED-4DB2-BD59-A6C34878D82A}">
                    <a16:rowId xmlns:a16="http://schemas.microsoft.com/office/drawing/2014/main" val="3567242528"/>
                  </a:ext>
                </a:extLst>
              </a:tr>
              <a:tr h="820283">
                <a:tc>
                  <a:txBody>
                    <a:bodyPr/>
                    <a:lstStyle/>
                    <a:p>
                      <a:pPr algn="ctr"/>
                      <a:r>
                        <a:rPr lang="en-IN" dirty="0"/>
                        <a:t>01</a:t>
                      </a:r>
                    </a:p>
                  </a:txBody>
                  <a:tcPr/>
                </a:tc>
                <a:tc>
                  <a:txBody>
                    <a:bodyPr/>
                    <a:lstStyle/>
                    <a:p>
                      <a:pPr algn="ctr"/>
                      <a:r>
                        <a:rPr lang="en-IN" dirty="0"/>
                        <a:t>Introduction</a:t>
                      </a:r>
                    </a:p>
                  </a:txBody>
                  <a:tcPr/>
                </a:tc>
                <a:extLst>
                  <a:ext uri="{0D108BD9-81ED-4DB2-BD59-A6C34878D82A}">
                    <a16:rowId xmlns:a16="http://schemas.microsoft.com/office/drawing/2014/main" val="4242059012"/>
                  </a:ext>
                </a:extLst>
              </a:tr>
              <a:tr h="1349730">
                <a:tc>
                  <a:txBody>
                    <a:bodyPr/>
                    <a:lstStyle/>
                    <a:p>
                      <a:pPr algn="ctr"/>
                      <a:r>
                        <a:rPr lang="en-IN" dirty="0"/>
                        <a:t>02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t>Source</a:t>
                      </a:r>
                      <a:r>
                        <a:rPr lang="en-IN" baseline="0" dirty="0"/>
                        <a:t> Code</a:t>
                      </a:r>
                      <a:endParaRPr lang="en-IN" dirty="0"/>
                    </a:p>
                    <a:p>
                      <a:pPr algn="ctr"/>
                      <a:endParaRPr lang="en-IN" dirty="0"/>
                    </a:p>
                  </a:txBody>
                  <a:tcPr/>
                </a:tc>
                <a:extLst>
                  <a:ext uri="{0D108BD9-81ED-4DB2-BD59-A6C34878D82A}">
                    <a16:rowId xmlns:a16="http://schemas.microsoft.com/office/drawing/2014/main" val="2724673952"/>
                  </a:ext>
                </a:extLst>
              </a:tr>
              <a:tr h="820283">
                <a:tc>
                  <a:txBody>
                    <a:bodyPr/>
                    <a:lstStyle/>
                    <a:p>
                      <a:pPr algn="ctr"/>
                      <a:r>
                        <a:rPr lang="en-IN" dirty="0"/>
                        <a:t>03</a:t>
                      </a:r>
                    </a:p>
                  </a:txBody>
                  <a:tcPr/>
                </a:tc>
                <a:tc>
                  <a:txBody>
                    <a:bodyPr/>
                    <a:lstStyle/>
                    <a:p>
                      <a:pPr algn="ctr"/>
                      <a:r>
                        <a:rPr lang="en-IN" dirty="0"/>
                        <a:t>Working</a:t>
                      </a:r>
                    </a:p>
                  </a:txBody>
                  <a:tcPr/>
                </a:tc>
                <a:extLst>
                  <a:ext uri="{0D108BD9-81ED-4DB2-BD59-A6C34878D82A}">
                    <a16:rowId xmlns:a16="http://schemas.microsoft.com/office/drawing/2014/main" val="2188980547"/>
                  </a:ext>
                </a:extLst>
              </a:tr>
            </a:tbl>
          </a:graphicData>
        </a:graphic>
      </p:graphicFrame>
      <p:sp>
        <p:nvSpPr>
          <p:cNvPr id="6" name="TextBox 5">
            <a:extLst>
              <a:ext uri="{FF2B5EF4-FFF2-40B4-BE49-F238E27FC236}">
                <a16:creationId xmlns:a16="http://schemas.microsoft.com/office/drawing/2014/main" id="{677129E0-A20A-4E79-92BF-E65C345731A2}"/>
              </a:ext>
            </a:extLst>
          </p:cNvPr>
          <p:cNvSpPr txBox="1"/>
          <p:nvPr/>
        </p:nvSpPr>
        <p:spPr>
          <a:xfrm>
            <a:off x="2362200" y="587168"/>
            <a:ext cx="4564839" cy="584775"/>
          </a:xfrm>
          <a:prstGeom prst="rect">
            <a:avLst/>
          </a:prstGeom>
          <a:noFill/>
        </p:spPr>
        <p:txBody>
          <a:bodyPr wrap="none" rtlCol="0">
            <a:spAutoFit/>
          </a:bodyPr>
          <a:lstStyle/>
          <a:p>
            <a:r>
              <a:rPr lang="en-IN" sz="3200" b="1" dirty="0">
                <a:solidFill>
                  <a:srgbClr val="993300"/>
                </a:solidFill>
                <a:latin typeface="Times New Roman" panose="02020603050405020304" pitchFamily="18" charset="0"/>
                <a:cs typeface="Times New Roman" panose="02020603050405020304" pitchFamily="18" charset="0"/>
              </a:rPr>
              <a:t>TABLE OF CONTENTS</a:t>
            </a:r>
          </a:p>
        </p:txBody>
      </p:sp>
      <p:sp>
        <p:nvSpPr>
          <p:cNvPr id="7" name="TextBox 6">
            <a:extLst>
              <a:ext uri="{FF2B5EF4-FFF2-40B4-BE49-F238E27FC236}">
                <a16:creationId xmlns:a16="http://schemas.microsoft.com/office/drawing/2014/main" id="{9F3072DE-5AF8-4945-A23F-7F522844D73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476BD846-535F-44DF-B87E-BD0297D390B9}"/>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32054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FE15B-88B7-4BED-9E01-1C5755BFF5EA}"/>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0DD52C45-5A5E-4EBD-83FA-FDFCDDA1A088}"/>
              </a:ext>
            </a:extLst>
          </p:cNvPr>
          <p:cNvSpPr txBox="1"/>
          <p:nvPr/>
        </p:nvSpPr>
        <p:spPr>
          <a:xfrm flipH="1">
            <a:off x="990600" y="684312"/>
            <a:ext cx="7162800" cy="523220"/>
          </a:xfrm>
          <a:prstGeom prst="rect">
            <a:avLst/>
          </a:prstGeom>
          <a:noFill/>
        </p:spPr>
        <p:txBody>
          <a:bodyPr wrap="square" rtlCol="0">
            <a:spAutoFit/>
          </a:bodyPr>
          <a:lstStyle/>
          <a:p>
            <a:pPr algn="ctr"/>
            <a:r>
              <a:rPr lang="en-US" sz="2800" dirty="0">
                <a:solidFill>
                  <a:srgbClr val="993300"/>
                </a:solidFill>
                <a:latin typeface="Bahnschrift" panose="020B0502040204020203" pitchFamily="34" charset="0"/>
              </a:rPr>
              <a:t>Mini Project Group Members</a:t>
            </a:r>
            <a:endParaRPr lang="en-IN" sz="2800" dirty="0">
              <a:solidFill>
                <a:srgbClr val="993300"/>
              </a:solidFill>
              <a:latin typeface="Bahnschrift" panose="020B0502040204020203" pitchFamily="34" charset="0"/>
            </a:endParaRPr>
          </a:p>
        </p:txBody>
      </p:sp>
      <p:sp>
        <p:nvSpPr>
          <p:cNvPr id="9" name="TextBox 8">
            <a:extLst>
              <a:ext uri="{FF2B5EF4-FFF2-40B4-BE49-F238E27FC236}">
                <a16:creationId xmlns:a16="http://schemas.microsoft.com/office/drawing/2014/main" id="{EE79B191-4F56-4DFC-B0B9-05565D5C56D4}"/>
              </a:ext>
            </a:extLst>
          </p:cNvPr>
          <p:cNvSpPr txBox="1"/>
          <p:nvPr/>
        </p:nvSpPr>
        <p:spPr>
          <a:xfrm>
            <a:off x="762000" y="1440778"/>
            <a:ext cx="7924800" cy="400110"/>
          </a:xfrm>
          <a:prstGeom prst="rect">
            <a:avLst/>
          </a:prstGeom>
          <a:noFill/>
        </p:spPr>
        <p:txBody>
          <a:bodyPr wrap="square" rtlCol="0">
            <a:spAutoFit/>
          </a:bodyPr>
          <a:lstStyle/>
          <a:p>
            <a:r>
              <a:rPr lang="en-US" sz="2000" dirty="0">
                <a:solidFill>
                  <a:srgbClr val="993300"/>
                </a:solidFill>
                <a:latin typeface="Bahnschrift" panose="020B0502040204020203" pitchFamily="34" charset="0"/>
              </a:rPr>
              <a:t>PRESENTED BY                                                                          Roll No</a:t>
            </a:r>
          </a:p>
        </p:txBody>
      </p:sp>
      <p:pic>
        <p:nvPicPr>
          <p:cNvPr id="10" name="Graphic 9" descr="User">
            <a:extLst>
              <a:ext uri="{FF2B5EF4-FFF2-40B4-BE49-F238E27FC236}">
                <a16:creationId xmlns:a16="http://schemas.microsoft.com/office/drawing/2014/main" id="{74EAA0FB-4AC8-44C4-B9EA-95FD62BE7E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2723825"/>
            <a:ext cx="838199" cy="838199"/>
          </a:xfrm>
          <a:prstGeom prst="rect">
            <a:avLst/>
          </a:prstGeom>
        </p:spPr>
      </p:pic>
      <p:pic>
        <p:nvPicPr>
          <p:cNvPr id="11" name="Graphic 10" descr="User">
            <a:extLst>
              <a:ext uri="{FF2B5EF4-FFF2-40B4-BE49-F238E27FC236}">
                <a16:creationId xmlns:a16="http://schemas.microsoft.com/office/drawing/2014/main" id="{38DA066C-259D-4686-9804-10CE04E88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899" y="1920383"/>
            <a:ext cx="838199" cy="838199"/>
          </a:xfrm>
          <a:prstGeom prst="rect">
            <a:avLst/>
          </a:prstGeom>
        </p:spPr>
      </p:pic>
      <p:pic>
        <p:nvPicPr>
          <p:cNvPr id="12" name="Graphic 11" descr="User">
            <a:extLst>
              <a:ext uri="{FF2B5EF4-FFF2-40B4-BE49-F238E27FC236}">
                <a16:creationId xmlns:a16="http://schemas.microsoft.com/office/drawing/2014/main" id="{0FE0C39A-5FEF-4BCE-B6F7-1885FEB08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111" y="3586015"/>
            <a:ext cx="838199" cy="838199"/>
          </a:xfrm>
          <a:prstGeom prst="rect">
            <a:avLst/>
          </a:prstGeom>
        </p:spPr>
      </p:pic>
      <p:pic>
        <p:nvPicPr>
          <p:cNvPr id="13" name="Graphic 12" descr="User">
            <a:extLst>
              <a:ext uri="{FF2B5EF4-FFF2-40B4-BE49-F238E27FC236}">
                <a16:creationId xmlns:a16="http://schemas.microsoft.com/office/drawing/2014/main" id="{719A7698-0BF2-47BC-9D83-FAE21A3C1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111" y="4446874"/>
            <a:ext cx="838199" cy="838199"/>
          </a:xfrm>
          <a:prstGeom prst="rect">
            <a:avLst/>
          </a:prstGeom>
        </p:spPr>
      </p:pic>
      <p:sp>
        <p:nvSpPr>
          <p:cNvPr id="14" name="TextBox 13">
            <a:extLst>
              <a:ext uri="{FF2B5EF4-FFF2-40B4-BE49-F238E27FC236}">
                <a16:creationId xmlns:a16="http://schemas.microsoft.com/office/drawing/2014/main" id="{D875863E-4F86-43C7-8CFB-0E4F326C7E51}"/>
              </a:ext>
            </a:extLst>
          </p:cNvPr>
          <p:cNvSpPr txBox="1"/>
          <p:nvPr/>
        </p:nvSpPr>
        <p:spPr>
          <a:xfrm>
            <a:off x="1333500" y="2140658"/>
            <a:ext cx="586740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Ansari Mohammad </a:t>
            </a:r>
            <a:r>
              <a:rPr lang="en-US" sz="2800" dirty="0" err="1">
                <a:solidFill>
                  <a:srgbClr val="993300"/>
                </a:solidFill>
                <a:latin typeface="Bahnschrift" panose="020B0502040204020203" pitchFamily="34" charset="0"/>
              </a:rPr>
              <a:t>Rafey</a:t>
            </a:r>
            <a:endParaRPr lang="en-IN" sz="2800" dirty="0">
              <a:solidFill>
                <a:srgbClr val="993300"/>
              </a:solidFill>
              <a:latin typeface="Bahnschrift" panose="020B0502040204020203" pitchFamily="34" charset="0"/>
            </a:endParaRPr>
          </a:p>
        </p:txBody>
      </p:sp>
      <p:sp>
        <p:nvSpPr>
          <p:cNvPr id="15" name="TextBox 14">
            <a:extLst>
              <a:ext uri="{FF2B5EF4-FFF2-40B4-BE49-F238E27FC236}">
                <a16:creationId xmlns:a16="http://schemas.microsoft.com/office/drawing/2014/main" id="{A78EBCD0-5DF5-45A7-867F-8DF8FEA049C2}"/>
              </a:ext>
            </a:extLst>
          </p:cNvPr>
          <p:cNvSpPr txBox="1"/>
          <p:nvPr/>
        </p:nvSpPr>
        <p:spPr>
          <a:xfrm>
            <a:off x="1333500" y="2946046"/>
            <a:ext cx="586740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Roshan Ashok </a:t>
            </a:r>
            <a:r>
              <a:rPr lang="en-US" sz="2800" dirty="0" err="1">
                <a:solidFill>
                  <a:srgbClr val="993300"/>
                </a:solidFill>
                <a:latin typeface="Bahnschrift" panose="020B0502040204020203" pitchFamily="34" charset="0"/>
              </a:rPr>
              <a:t>Limbani</a:t>
            </a:r>
            <a:endParaRPr lang="en-IN" sz="2800" dirty="0">
              <a:solidFill>
                <a:srgbClr val="993300"/>
              </a:solidFill>
              <a:latin typeface="Bahnschrift" panose="020B0502040204020203" pitchFamily="34" charset="0"/>
            </a:endParaRPr>
          </a:p>
        </p:txBody>
      </p:sp>
      <p:sp>
        <p:nvSpPr>
          <p:cNvPr id="16" name="TextBox 15">
            <a:extLst>
              <a:ext uri="{FF2B5EF4-FFF2-40B4-BE49-F238E27FC236}">
                <a16:creationId xmlns:a16="http://schemas.microsoft.com/office/drawing/2014/main" id="{F3C8DEE2-5360-4EB6-A476-AB899CC4611C}"/>
              </a:ext>
            </a:extLst>
          </p:cNvPr>
          <p:cNvSpPr txBox="1"/>
          <p:nvPr/>
        </p:nvSpPr>
        <p:spPr>
          <a:xfrm>
            <a:off x="1333500" y="3800203"/>
            <a:ext cx="586740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Sumit Kumar Singh</a:t>
            </a:r>
            <a:endParaRPr lang="en-IN" sz="2800" dirty="0">
              <a:solidFill>
                <a:srgbClr val="993300"/>
              </a:solidFill>
              <a:latin typeface="Bahnschrift" panose="020B0502040204020203" pitchFamily="34" charset="0"/>
            </a:endParaRPr>
          </a:p>
        </p:txBody>
      </p:sp>
      <p:sp>
        <p:nvSpPr>
          <p:cNvPr id="17" name="TextBox 16">
            <a:extLst>
              <a:ext uri="{FF2B5EF4-FFF2-40B4-BE49-F238E27FC236}">
                <a16:creationId xmlns:a16="http://schemas.microsoft.com/office/drawing/2014/main" id="{41F02859-F6A0-4D50-8FE9-585BB6544D34}"/>
              </a:ext>
            </a:extLst>
          </p:cNvPr>
          <p:cNvSpPr txBox="1"/>
          <p:nvPr/>
        </p:nvSpPr>
        <p:spPr>
          <a:xfrm>
            <a:off x="1333500" y="4651198"/>
            <a:ext cx="5867400" cy="523220"/>
          </a:xfrm>
          <a:prstGeom prst="rect">
            <a:avLst/>
          </a:prstGeom>
          <a:noFill/>
        </p:spPr>
        <p:txBody>
          <a:bodyPr wrap="square" rtlCol="0">
            <a:spAutoFit/>
          </a:bodyPr>
          <a:lstStyle/>
          <a:p>
            <a:r>
              <a:rPr lang="en-US" sz="2800" dirty="0" err="1">
                <a:solidFill>
                  <a:srgbClr val="993300"/>
                </a:solidFill>
                <a:latin typeface="Bahnschrift" panose="020B0502040204020203" pitchFamily="34" charset="0"/>
              </a:rPr>
              <a:t>Harshikesh</a:t>
            </a:r>
            <a:r>
              <a:rPr lang="en-US" sz="2800" dirty="0">
                <a:solidFill>
                  <a:srgbClr val="993300"/>
                </a:solidFill>
                <a:latin typeface="Bahnschrift" panose="020B0502040204020203" pitchFamily="34" charset="0"/>
              </a:rPr>
              <a:t> Rajendra Yadav</a:t>
            </a:r>
            <a:endParaRPr lang="en-IN" sz="2800" dirty="0">
              <a:solidFill>
                <a:srgbClr val="993300"/>
              </a:solidFill>
              <a:latin typeface="Bahnschrift" panose="020B0502040204020203" pitchFamily="34" charset="0"/>
            </a:endParaRPr>
          </a:p>
        </p:txBody>
      </p:sp>
      <p:sp>
        <p:nvSpPr>
          <p:cNvPr id="22" name="TextBox 21">
            <a:extLst>
              <a:ext uri="{FF2B5EF4-FFF2-40B4-BE49-F238E27FC236}">
                <a16:creationId xmlns:a16="http://schemas.microsoft.com/office/drawing/2014/main" id="{F83A393D-72D3-48E3-9D37-F3C82CB038DB}"/>
              </a:ext>
            </a:extLst>
          </p:cNvPr>
          <p:cNvSpPr txBox="1"/>
          <p:nvPr/>
        </p:nvSpPr>
        <p:spPr>
          <a:xfrm>
            <a:off x="7800680" y="2183194"/>
            <a:ext cx="53340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01</a:t>
            </a:r>
            <a:endParaRPr lang="en-IN" sz="2800" dirty="0">
              <a:solidFill>
                <a:srgbClr val="993300"/>
              </a:solidFill>
              <a:latin typeface="Bahnschrift" panose="020B0502040204020203" pitchFamily="34" charset="0"/>
            </a:endParaRPr>
          </a:p>
        </p:txBody>
      </p:sp>
      <p:sp>
        <p:nvSpPr>
          <p:cNvPr id="23" name="TextBox 22">
            <a:extLst>
              <a:ext uri="{FF2B5EF4-FFF2-40B4-BE49-F238E27FC236}">
                <a16:creationId xmlns:a16="http://schemas.microsoft.com/office/drawing/2014/main" id="{F6292FFF-CA7B-4B34-BB7B-948D1D9C3BA6}"/>
              </a:ext>
            </a:extLst>
          </p:cNvPr>
          <p:cNvSpPr txBox="1"/>
          <p:nvPr/>
        </p:nvSpPr>
        <p:spPr>
          <a:xfrm>
            <a:off x="7800680" y="2991629"/>
            <a:ext cx="53340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31</a:t>
            </a:r>
            <a:endParaRPr lang="en-IN" sz="2800" dirty="0">
              <a:solidFill>
                <a:srgbClr val="993300"/>
              </a:solidFill>
              <a:latin typeface="Bahnschrift" panose="020B0502040204020203" pitchFamily="34" charset="0"/>
            </a:endParaRPr>
          </a:p>
        </p:txBody>
      </p:sp>
      <p:sp>
        <p:nvSpPr>
          <p:cNvPr id="24" name="TextBox 23">
            <a:extLst>
              <a:ext uri="{FF2B5EF4-FFF2-40B4-BE49-F238E27FC236}">
                <a16:creationId xmlns:a16="http://schemas.microsoft.com/office/drawing/2014/main" id="{A8185C55-F722-4524-87D5-F71508C90DEA}"/>
              </a:ext>
            </a:extLst>
          </p:cNvPr>
          <p:cNvSpPr txBox="1"/>
          <p:nvPr/>
        </p:nvSpPr>
        <p:spPr>
          <a:xfrm>
            <a:off x="7810500" y="3800064"/>
            <a:ext cx="63788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57</a:t>
            </a:r>
            <a:endParaRPr lang="en-IN" sz="2800" dirty="0">
              <a:solidFill>
                <a:srgbClr val="993300"/>
              </a:solidFill>
              <a:latin typeface="Bahnschrift" panose="020B0502040204020203" pitchFamily="34" charset="0"/>
            </a:endParaRPr>
          </a:p>
        </p:txBody>
      </p:sp>
      <p:sp>
        <p:nvSpPr>
          <p:cNvPr id="25" name="TextBox 24">
            <a:extLst>
              <a:ext uri="{FF2B5EF4-FFF2-40B4-BE49-F238E27FC236}">
                <a16:creationId xmlns:a16="http://schemas.microsoft.com/office/drawing/2014/main" id="{8CB5E82C-2252-446C-B5C9-752662220192}"/>
              </a:ext>
            </a:extLst>
          </p:cNvPr>
          <p:cNvSpPr txBox="1"/>
          <p:nvPr/>
        </p:nvSpPr>
        <p:spPr>
          <a:xfrm>
            <a:off x="7810500" y="4482043"/>
            <a:ext cx="637880" cy="523220"/>
          </a:xfrm>
          <a:prstGeom prst="rect">
            <a:avLst/>
          </a:prstGeom>
          <a:noFill/>
        </p:spPr>
        <p:txBody>
          <a:bodyPr wrap="square" rtlCol="0">
            <a:spAutoFit/>
          </a:bodyPr>
          <a:lstStyle/>
          <a:p>
            <a:r>
              <a:rPr lang="en-US" sz="2800" dirty="0">
                <a:solidFill>
                  <a:srgbClr val="993300"/>
                </a:solidFill>
                <a:latin typeface="Bahnschrift" panose="020B0502040204020203" pitchFamily="34" charset="0"/>
              </a:rPr>
              <a:t>67</a:t>
            </a:r>
            <a:endParaRPr lang="en-IN" sz="2800" dirty="0">
              <a:solidFill>
                <a:srgbClr val="993300"/>
              </a:solidFill>
              <a:latin typeface="Bahnschrift" panose="020B0502040204020203" pitchFamily="34" charset="0"/>
            </a:endParaRPr>
          </a:p>
        </p:txBody>
      </p:sp>
      <p:sp>
        <p:nvSpPr>
          <p:cNvPr id="28" name="TextBox 27">
            <a:extLst>
              <a:ext uri="{FF2B5EF4-FFF2-40B4-BE49-F238E27FC236}">
                <a16:creationId xmlns:a16="http://schemas.microsoft.com/office/drawing/2014/main" id="{09354D89-2512-4DE5-83E7-9641FC7FBAB2}"/>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29" name="Footer Placeholder 2">
            <a:extLst>
              <a:ext uri="{FF2B5EF4-FFF2-40B4-BE49-F238E27FC236}">
                <a16:creationId xmlns:a16="http://schemas.microsoft.com/office/drawing/2014/main" id="{00C8433A-174A-41B7-AE0C-7E27A6F8EABF}"/>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208606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C9F42-74DD-40A6-A47D-907B0BB1C5E7}"/>
              </a:ext>
            </a:extLst>
          </p:cNvPr>
          <p:cNvSpPr>
            <a:spLocks noGrp="1"/>
          </p:cNvSpPr>
          <p:nvPr>
            <p:ph type="dt" sz="half" idx="10"/>
          </p:nvPr>
        </p:nvSpPr>
        <p:spPr/>
        <p:txBody>
          <a:bodyPr/>
          <a:lstStyle/>
          <a:p>
            <a:fld id="{3C343F53-5206-4332-AFAB-8F7C581E4A94}" type="datetime1">
              <a:rPr lang="en-US" smtClean="0">
                <a:solidFill>
                  <a:prstClr val="black">
                    <a:tint val="75000"/>
                  </a:prstClr>
                </a:solidFill>
              </a:rPr>
              <a:pPr/>
              <a:t>4/24/2022</a:t>
            </a:fld>
            <a:endParaRPr lang="en-US" dirty="0">
              <a:solidFill>
                <a:prstClr val="black">
                  <a:tint val="75000"/>
                </a:prstClr>
              </a:solidFill>
            </a:endParaRPr>
          </a:p>
        </p:txBody>
      </p:sp>
      <p:sp>
        <p:nvSpPr>
          <p:cNvPr id="6" name="Rectangle 5">
            <a:extLst>
              <a:ext uri="{FF2B5EF4-FFF2-40B4-BE49-F238E27FC236}">
                <a16:creationId xmlns:a16="http://schemas.microsoft.com/office/drawing/2014/main" id="{1D455BA7-036F-4408-9726-960C586ECD2A}"/>
              </a:ext>
            </a:extLst>
          </p:cNvPr>
          <p:cNvSpPr/>
          <p:nvPr/>
        </p:nvSpPr>
        <p:spPr>
          <a:xfrm>
            <a:off x="228601" y="838200"/>
            <a:ext cx="8458199" cy="4247317"/>
          </a:xfrm>
          <a:prstGeom prst="rect">
            <a:avLst/>
          </a:prstGeom>
          <a:noFill/>
        </p:spPr>
        <p:txBody>
          <a:bodyPr wrap="square" lIns="91440" tIns="45720" rIns="91440" bIns="45720">
            <a:spAutoFit/>
          </a:bodyPr>
          <a:lstStyle/>
          <a:p>
            <a:pPr algn="ctr"/>
            <a:r>
              <a:rPr lang="en-US" sz="5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pPr algn="ctr"/>
            <a:endParaRPr lang="en-US" sz="5400" b="0" cap="none" spc="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5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a:t>
            </a:r>
          </a:p>
          <a:p>
            <a:pPr algn="ctr"/>
            <a:endParaRPr lang="en-US" sz="5400" b="0" cap="none" spc="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540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CAFÉ DELIGHT</a:t>
            </a:r>
            <a:endParaRPr lang="en-US" sz="5400" b="0" cap="none" spc="0" dirty="0">
              <a:ln w="0"/>
              <a:solidFill>
                <a:srgbClr val="9933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0E2BFDF-D75C-48D2-A44F-0FA819C52D89}"/>
              </a:ext>
            </a:extLst>
          </p:cNvPr>
          <p:cNvSpPr txBox="1"/>
          <p:nvPr/>
        </p:nvSpPr>
        <p:spPr>
          <a:xfrm>
            <a:off x="7239000" y="5867400"/>
            <a:ext cx="2209800" cy="307777"/>
          </a:xfrm>
          <a:prstGeom prst="rect">
            <a:avLst/>
          </a:prstGeom>
          <a:noFill/>
        </p:spPr>
        <p:txBody>
          <a:bodyPr wrap="square" rtlCol="0">
            <a:spAutoFit/>
          </a:bodyPr>
          <a:lstStyle/>
          <a:p>
            <a:r>
              <a:rPr lang="en-US" sz="1400" dirty="0">
                <a:solidFill>
                  <a:schemeClr val="tx1">
                    <a:lumMod val="95000"/>
                    <a:lumOff val="5000"/>
                  </a:schemeClr>
                </a:solidFill>
                <a:latin typeface="Bahnschrift" panose="020B0502040204020203" pitchFamily="34" charset="0"/>
              </a:rPr>
              <a:t>-Dr. Yogita Mane</a:t>
            </a:r>
            <a:endParaRPr lang="en-IN" sz="1400" dirty="0">
              <a:solidFill>
                <a:schemeClr val="tx1">
                  <a:lumMod val="95000"/>
                  <a:lumOff val="5000"/>
                </a:schemeClr>
              </a:solidFill>
              <a:latin typeface="Bahnschrift" panose="020B0502040204020203" pitchFamily="34" charset="0"/>
            </a:endParaRPr>
          </a:p>
        </p:txBody>
      </p:sp>
      <p:sp>
        <p:nvSpPr>
          <p:cNvPr id="8" name="Footer Placeholder 2">
            <a:extLst>
              <a:ext uri="{FF2B5EF4-FFF2-40B4-BE49-F238E27FC236}">
                <a16:creationId xmlns:a16="http://schemas.microsoft.com/office/drawing/2014/main" id="{5C74BE4D-76E1-430B-9F4F-4FC0147C8DA6}"/>
              </a:ext>
            </a:extLst>
          </p:cNvPr>
          <p:cNvSpPr>
            <a:spLocks noGrp="1"/>
          </p:cNvSpPr>
          <p:nvPr>
            <p:ph type="ftr" sz="quarter" idx="11"/>
          </p:nvPr>
        </p:nvSpPr>
        <p:spPr>
          <a:xfrm>
            <a:off x="1524000" y="6248400"/>
            <a:ext cx="2895600" cy="365125"/>
          </a:xfrm>
        </p:spPr>
        <p:txBody>
          <a:bodyPr/>
          <a:lstStyle/>
          <a:p>
            <a:r>
              <a:rPr lang="en-US" dirty="0">
                <a:solidFill>
                  <a:prstClr val="black">
                    <a:tint val="75000"/>
                  </a:prstClr>
                </a:solidFill>
              </a:rPr>
              <a:t>Department of Information Technology</a:t>
            </a:r>
          </a:p>
        </p:txBody>
      </p:sp>
    </p:spTree>
    <p:extLst>
      <p:ext uri="{BB962C8B-B14F-4D97-AF65-F5344CB8AC3E}">
        <p14:creationId xmlns:p14="http://schemas.microsoft.com/office/powerpoint/2010/main" val="4155894366"/>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uco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uco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1127</Words>
  <Application>Microsoft Office PowerPoint</Application>
  <PresentationFormat>On-screen Show (4:3)</PresentationFormat>
  <Paragraphs>168</Paragraphs>
  <Slides>28</Slides>
  <Notes>0</Notes>
  <HiddenSlides>0</HiddenSlides>
  <MMClips>1</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28</vt:i4>
      </vt:variant>
    </vt:vector>
  </HeadingPairs>
  <TitlesOfParts>
    <vt:vector size="42" baseType="lpstr">
      <vt:lpstr>Algerian</vt:lpstr>
      <vt:lpstr>Arial</vt:lpstr>
      <vt:lpstr>Bahnschrift</vt:lpstr>
      <vt:lpstr>Calibri</vt:lpstr>
      <vt:lpstr>Cambria</vt:lpstr>
      <vt:lpstr>Overpass Mono</vt:lpstr>
      <vt:lpstr>Times New Roman</vt:lpstr>
      <vt:lpstr>Theme1</vt:lpstr>
      <vt:lpstr>2_ucoe</vt:lpstr>
      <vt:lpstr>Office Theme</vt:lpstr>
      <vt:lpstr>1_Theme1</vt:lpstr>
      <vt:lpstr>2_Theme1</vt:lpstr>
      <vt:lpstr>3_ucoe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SHILPA</dc:creator>
  <cp:lastModifiedBy>Sumit Singh</cp:lastModifiedBy>
  <cp:revision>9</cp:revision>
  <dcterms:created xsi:type="dcterms:W3CDTF">2018-02-08T18:17:33Z</dcterms:created>
  <dcterms:modified xsi:type="dcterms:W3CDTF">2022-04-24T10:54:23Z</dcterms:modified>
</cp:coreProperties>
</file>